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notesMasterIdLst>
    <p:notesMasterId r:id="rId24"/>
  </p:notesMasterIdLst>
  <p:sldIdLst>
    <p:sldId id="256" r:id="rId2"/>
    <p:sldId id="257" r:id="rId3"/>
    <p:sldId id="258" r:id="rId4"/>
    <p:sldId id="276" r:id="rId5"/>
    <p:sldId id="281" r:id="rId6"/>
    <p:sldId id="261" r:id="rId7"/>
    <p:sldId id="262" r:id="rId8"/>
    <p:sldId id="260" r:id="rId9"/>
    <p:sldId id="268" r:id="rId10"/>
    <p:sldId id="277" r:id="rId11"/>
    <p:sldId id="283" r:id="rId12"/>
    <p:sldId id="269" r:id="rId13"/>
    <p:sldId id="270" r:id="rId14"/>
    <p:sldId id="278" r:id="rId15"/>
    <p:sldId id="282" r:id="rId16"/>
    <p:sldId id="284" r:id="rId17"/>
    <p:sldId id="274" r:id="rId18"/>
    <p:sldId id="279" r:id="rId19"/>
    <p:sldId id="271" r:id="rId20"/>
    <p:sldId id="266" r:id="rId21"/>
    <p:sldId id="275" r:id="rId22"/>
    <p:sldId id="259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0D8624-50CC-49DA-8C1B-CC246BF23345}" v="1605" dt="2024-07-05T14:04:14.810"/>
    <p1510:client id="{9AEFB9B2-8944-4C8F-8639-451DCE1AA50E}" v="3493" dt="2024-07-05T14:02:42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8A0D8624-50CC-49DA-8C1B-CC246BF23345}"/>
    <pc:docChg chg="addSld delSld modSld">
      <pc:chgData name="Guest User" userId="" providerId="Windows Live" clId="Web-{8A0D8624-50CC-49DA-8C1B-CC246BF23345}" dt="2024-07-05T14:04:14.810" v="1620" actId="20577"/>
      <pc:docMkLst>
        <pc:docMk/>
      </pc:docMkLst>
      <pc:sldChg chg="modSp">
        <pc:chgData name="Guest User" userId="" providerId="Windows Live" clId="Web-{8A0D8624-50CC-49DA-8C1B-CC246BF23345}" dt="2024-07-05T10:40:02.864" v="1025" actId="20577"/>
        <pc:sldMkLst>
          <pc:docMk/>
          <pc:sldMk cId="3955739894" sldId="256"/>
        </pc:sldMkLst>
        <pc:spChg chg="mod">
          <ac:chgData name="Guest User" userId="" providerId="Windows Live" clId="Web-{8A0D8624-50CC-49DA-8C1B-CC246BF23345}" dt="2024-07-05T10:40:02.864" v="1025" actId="20577"/>
          <ac:spMkLst>
            <pc:docMk/>
            <pc:sldMk cId="3955739894" sldId="256"/>
            <ac:spMk id="2" creationId="{4415B62C-4B5B-613A-DBB9-8D6B164C078D}"/>
          </ac:spMkLst>
        </pc:spChg>
        <pc:spChg chg="mod">
          <ac:chgData name="Guest User" userId="" providerId="Windows Live" clId="Web-{8A0D8624-50CC-49DA-8C1B-CC246BF23345}" dt="2024-07-05T09:55:39.105" v="7" actId="20577"/>
          <ac:spMkLst>
            <pc:docMk/>
            <pc:sldMk cId="3955739894" sldId="256"/>
            <ac:spMk id="3" creationId="{AFC13A37-2894-B744-DAA5-A5C9D8C9A173}"/>
          </ac:spMkLst>
        </pc:spChg>
      </pc:sldChg>
      <pc:sldChg chg="modSp">
        <pc:chgData name="Guest User" userId="" providerId="Windows Live" clId="Web-{8A0D8624-50CC-49DA-8C1B-CC246BF23345}" dt="2024-07-05T13:43:10.144" v="1418" actId="20577"/>
        <pc:sldMkLst>
          <pc:docMk/>
          <pc:sldMk cId="2155330833" sldId="257"/>
        </pc:sldMkLst>
        <pc:spChg chg="mod">
          <ac:chgData name="Guest User" userId="" providerId="Windows Live" clId="Web-{8A0D8624-50CC-49DA-8C1B-CC246BF23345}" dt="2024-07-05T13:43:10.144" v="1418" actId="20577"/>
          <ac:spMkLst>
            <pc:docMk/>
            <pc:sldMk cId="2155330833" sldId="257"/>
            <ac:spMk id="3" creationId="{8FE74966-734C-41A9-3596-ABCC8374BA9E}"/>
          </ac:spMkLst>
        </pc:spChg>
      </pc:sldChg>
      <pc:sldChg chg="modSp">
        <pc:chgData name="Guest User" userId="" providerId="Windows Live" clId="Web-{8A0D8624-50CC-49DA-8C1B-CC246BF23345}" dt="2024-07-05T13:48:34.186" v="1463" actId="20577"/>
        <pc:sldMkLst>
          <pc:docMk/>
          <pc:sldMk cId="1727600289" sldId="260"/>
        </pc:sldMkLst>
        <pc:spChg chg="mod">
          <ac:chgData name="Guest User" userId="" providerId="Windows Live" clId="Web-{8A0D8624-50CC-49DA-8C1B-CC246BF23345}" dt="2024-07-05T10:02:46.197" v="27" actId="20577"/>
          <ac:spMkLst>
            <pc:docMk/>
            <pc:sldMk cId="1727600289" sldId="260"/>
            <ac:spMk id="2" creationId="{47943773-F8F2-A917-B564-8ED5BDF1257F}"/>
          </ac:spMkLst>
        </pc:spChg>
        <pc:spChg chg="mod">
          <ac:chgData name="Guest User" userId="" providerId="Windows Live" clId="Web-{8A0D8624-50CC-49DA-8C1B-CC246BF23345}" dt="2024-07-05T13:48:34.186" v="1463" actId="20577"/>
          <ac:spMkLst>
            <pc:docMk/>
            <pc:sldMk cId="1727600289" sldId="260"/>
            <ac:spMk id="3" creationId="{1A2CE23D-399B-2F42-C22E-D7BD1B271309}"/>
          </ac:spMkLst>
        </pc:spChg>
        <pc:picChg chg="mod">
          <ac:chgData name="Guest User" userId="" providerId="Windows Live" clId="Web-{8A0D8624-50CC-49DA-8C1B-CC246BF23345}" dt="2024-07-05T09:57:21.499" v="12" actId="1076"/>
          <ac:picMkLst>
            <pc:docMk/>
            <pc:sldMk cId="1727600289" sldId="260"/>
            <ac:picMk id="5" creationId="{616FC668-30B6-6F37-907A-F4C5EBAB5713}"/>
          </ac:picMkLst>
        </pc:picChg>
      </pc:sldChg>
      <pc:sldChg chg="addSp delSp modSp del">
        <pc:chgData name="Guest User" userId="" providerId="Windows Live" clId="Web-{8A0D8624-50CC-49DA-8C1B-CC246BF23345}" dt="2024-07-05T13:57:34.703" v="1570"/>
        <pc:sldMkLst>
          <pc:docMk/>
          <pc:sldMk cId="232512372" sldId="267"/>
        </pc:sldMkLst>
        <pc:spChg chg="mod">
          <ac:chgData name="Guest User" userId="" providerId="Windows Live" clId="Web-{8A0D8624-50CC-49DA-8C1B-CC246BF23345}" dt="2024-07-05T13:53:44.180" v="1500"/>
          <ac:spMkLst>
            <pc:docMk/>
            <pc:sldMk cId="232512372" sldId="267"/>
            <ac:spMk id="2" creationId="{081C1F6C-E0B0-A9AD-0ED5-9CE34C453039}"/>
          </ac:spMkLst>
        </pc:spChg>
        <pc:spChg chg="mod">
          <ac:chgData name="Guest User" userId="" providerId="Windows Live" clId="Web-{8A0D8624-50CC-49DA-8C1B-CC246BF23345}" dt="2024-07-05T13:53:44.196" v="1501"/>
          <ac:spMkLst>
            <pc:docMk/>
            <pc:sldMk cId="232512372" sldId="267"/>
            <ac:spMk id="3" creationId="{9822BD7E-B4D1-2AAC-3109-E33404872CDB}"/>
          </ac:spMkLst>
        </pc:spChg>
        <pc:spChg chg="add del">
          <ac:chgData name="Guest User" userId="" providerId="Windows Live" clId="Web-{8A0D8624-50CC-49DA-8C1B-CC246BF23345}" dt="2024-07-05T13:53:44.196" v="1501"/>
          <ac:spMkLst>
            <pc:docMk/>
            <pc:sldMk cId="232512372" sldId="267"/>
            <ac:spMk id="54" creationId="{08CB54FC-0B2A-4107-9A70-958B90B76585}"/>
          </ac:spMkLst>
        </pc:spChg>
        <pc:spChg chg="add del">
          <ac:chgData name="Guest User" userId="" providerId="Windows Live" clId="Web-{8A0D8624-50CC-49DA-8C1B-CC246BF23345}" dt="2024-07-05T13:53:44.196" v="1501"/>
          <ac:spMkLst>
            <pc:docMk/>
            <pc:sldMk cId="232512372" sldId="267"/>
            <ac:spMk id="58" creationId="{9AA76026-5689-4584-8D93-D71D739E61B5}"/>
          </ac:spMkLst>
        </pc:spChg>
        <pc:spChg chg="add del">
          <ac:chgData name="Guest User" userId="" providerId="Windows Live" clId="Web-{8A0D8624-50CC-49DA-8C1B-CC246BF23345}" dt="2024-07-05T13:53:44.180" v="1500"/>
          <ac:spMkLst>
            <pc:docMk/>
            <pc:sldMk cId="232512372" sldId="267"/>
            <ac:spMk id="63" creationId="{13BCCAE5-A35B-4B66-A4A7-E23C34A403A4}"/>
          </ac:spMkLst>
        </pc:spChg>
        <pc:spChg chg="add del">
          <ac:chgData name="Guest User" userId="" providerId="Windows Live" clId="Web-{8A0D8624-50CC-49DA-8C1B-CC246BF23345}" dt="2024-07-05T13:53:44.180" v="1500"/>
          <ac:spMkLst>
            <pc:docMk/>
            <pc:sldMk cId="232512372" sldId="267"/>
            <ac:spMk id="67" creationId="{FEC9799F-A0B8-45B9-8164-71F2838922CE}"/>
          </ac:spMkLst>
        </pc:spChg>
        <pc:spChg chg="add">
          <ac:chgData name="Guest User" userId="" providerId="Windows Live" clId="Web-{8A0D8624-50CC-49DA-8C1B-CC246BF23345}" dt="2024-07-05T13:53:44.196" v="1501"/>
          <ac:spMkLst>
            <pc:docMk/>
            <pc:sldMk cId="232512372" sldId="267"/>
            <ac:spMk id="69" creationId="{08CB54FC-0B2A-4107-9A70-958B90B76585}"/>
          </ac:spMkLst>
        </pc:spChg>
        <pc:spChg chg="add">
          <ac:chgData name="Guest User" userId="" providerId="Windows Live" clId="Web-{8A0D8624-50CC-49DA-8C1B-CC246BF23345}" dt="2024-07-05T13:53:44.196" v="1501"/>
          <ac:spMkLst>
            <pc:docMk/>
            <pc:sldMk cId="232512372" sldId="267"/>
            <ac:spMk id="71" creationId="{9AA76026-5689-4584-8D93-D71D739E61B5}"/>
          </ac:spMkLst>
        </pc:spChg>
        <pc:picChg chg="del mod ord modCrop">
          <ac:chgData name="Guest User" userId="" providerId="Windows Live" clId="Web-{8A0D8624-50CC-49DA-8C1B-CC246BF23345}" dt="2024-07-05T13:57:01.186" v="1547"/>
          <ac:picMkLst>
            <pc:docMk/>
            <pc:sldMk cId="232512372" sldId="267"/>
            <ac:picMk id="5" creationId="{F0C5011C-1995-04D0-E6E9-7A8B5DD98F71}"/>
          </ac:picMkLst>
        </pc:picChg>
        <pc:cxnChg chg="add del">
          <ac:chgData name="Guest User" userId="" providerId="Windows Live" clId="Web-{8A0D8624-50CC-49DA-8C1B-CC246BF23345}" dt="2024-07-05T13:53:44.196" v="1501"/>
          <ac:cxnSpMkLst>
            <pc:docMk/>
            <pc:sldMk cId="232512372" sldId="267"/>
            <ac:cxnSpMk id="56" creationId="{7855A9B5-1710-4B19-B0F1-CDFDD4ED5B7E}"/>
          </ac:cxnSpMkLst>
        </pc:cxnChg>
        <pc:cxnChg chg="add del">
          <ac:chgData name="Guest User" userId="" providerId="Windows Live" clId="Web-{8A0D8624-50CC-49DA-8C1B-CC246BF23345}" dt="2024-07-05T13:53:44.180" v="1500"/>
          <ac:cxnSpMkLst>
            <pc:docMk/>
            <pc:sldMk cId="232512372" sldId="267"/>
            <ac:cxnSpMk id="65" creationId="{6987BDFB-DE64-4B56-B44F-45FAE19FA94E}"/>
          </ac:cxnSpMkLst>
        </pc:cxnChg>
        <pc:cxnChg chg="add">
          <ac:chgData name="Guest User" userId="" providerId="Windows Live" clId="Web-{8A0D8624-50CC-49DA-8C1B-CC246BF23345}" dt="2024-07-05T13:53:44.196" v="1501"/>
          <ac:cxnSpMkLst>
            <pc:docMk/>
            <pc:sldMk cId="232512372" sldId="267"/>
            <ac:cxnSpMk id="70" creationId="{7855A9B5-1710-4B19-B0F1-CDFDD4ED5B7E}"/>
          </ac:cxnSpMkLst>
        </pc:cxnChg>
      </pc:sldChg>
      <pc:sldChg chg="addSp delSp modSp">
        <pc:chgData name="Guest User" userId="" providerId="Windows Live" clId="Web-{8A0D8624-50CC-49DA-8C1B-CC246BF23345}" dt="2024-07-05T13:58:58.175" v="1585" actId="14100"/>
        <pc:sldMkLst>
          <pc:docMk/>
          <pc:sldMk cId="2254051609" sldId="268"/>
        </pc:sldMkLst>
        <pc:spChg chg="mod">
          <ac:chgData name="Guest User" userId="" providerId="Windows Live" clId="Web-{8A0D8624-50CC-49DA-8C1B-CC246BF23345}" dt="2024-07-05T13:58:37.002" v="1579"/>
          <ac:spMkLst>
            <pc:docMk/>
            <pc:sldMk cId="2254051609" sldId="268"/>
            <ac:spMk id="2" creationId="{47943773-F8F2-A917-B564-8ED5BDF1257F}"/>
          </ac:spMkLst>
        </pc:spChg>
        <pc:spChg chg="mod">
          <ac:chgData name="Guest User" userId="" providerId="Windows Live" clId="Web-{8A0D8624-50CC-49DA-8C1B-CC246BF23345}" dt="2024-07-05T13:58:58.175" v="1585" actId="14100"/>
          <ac:spMkLst>
            <pc:docMk/>
            <pc:sldMk cId="2254051609" sldId="268"/>
            <ac:spMk id="3" creationId="{1A2CE23D-399B-2F42-C22E-D7BD1B271309}"/>
          </ac:spMkLst>
        </pc:spChg>
        <pc:spChg chg="del">
          <ac:chgData name="Guest User" userId="" providerId="Windows Live" clId="Web-{8A0D8624-50CC-49DA-8C1B-CC246BF23345}" dt="2024-07-05T13:58:37.002" v="1579"/>
          <ac:spMkLst>
            <pc:docMk/>
            <pc:sldMk cId="2254051609" sldId="268"/>
            <ac:spMk id="23" creationId="{0AB6E427-3F73-4C06-A5D5-AE52C3883B50}"/>
          </ac:spMkLst>
        </pc:spChg>
        <pc:spChg chg="del">
          <ac:chgData name="Guest User" userId="" providerId="Windows Live" clId="Web-{8A0D8624-50CC-49DA-8C1B-CC246BF23345}" dt="2024-07-05T13:58:37.002" v="1579"/>
          <ac:spMkLst>
            <pc:docMk/>
            <pc:sldMk cId="2254051609" sldId="268"/>
            <ac:spMk id="25" creationId="{D8C9BDAA-0390-4B39-9B5C-BC95E5120DA4}"/>
          </ac:spMkLst>
        </pc:spChg>
        <pc:spChg chg="add">
          <ac:chgData name="Guest User" userId="" providerId="Windows Live" clId="Web-{8A0D8624-50CC-49DA-8C1B-CC246BF23345}" dt="2024-07-05T13:58:37.002" v="1579"/>
          <ac:spMkLst>
            <pc:docMk/>
            <pc:sldMk cId="2254051609" sldId="268"/>
            <ac:spMk id="32" creationId="{0AB6E427-3F73-4C06-A5D5-AE52C3883B50}"/>
          </ac:spMkLst>
        </pc:spChg>
        <pc:spChg chg="add">
          <ac:chgData name="Guest User" userId="" providerId="Windows Live" clId="Web-{8A0D8624-50CC-49DA-8C1B-CC246BF23345}" dt="2024-07-05T13:58:37.002" v="1579"/>
          <ac:spMkLst>
            <pc:docMk/>
            <pc:sldMk cId="2254051609" sldId="268"/>
            <ac:spMk id="34" creationId="{D8C9BDAA-0390-4B39-9B5C-BC95E5120DA4}"/>
          </ac:spMkLst>
        </pc:spChg>
        <pc:picChg chg="mod">
          <ac:chgData name="Guest User" userId="" providerId="Windows Live" clId="Web-{8A0D8624-50CC-49DA-8C1B-CC246BF23345}" dt="2024-07-05T13:58:37.002" v="1579"/>
          <ac:picMkLst>
            <pc:docMk/>
            <pc:sldMk cId="2254051609" sldId="268"/>
            <ac:picMk id="5" creationId="{79B02733-2288-840F-FBDA-4677F7D7E87F}"/>
          </ac:picMkLst>
        </pc:picChg>
        <pc:cxnChg chg="del">
          <ac:chgData name="Guest User" userId="" providerId="Windows Live" clId="Web-{8A0D8624-50CC-49DA-8C1B-CC246BF23345}" dt="2024-07-05T13:58:37.002" v="1579"/>
          <ac:cxnSpMkLst>
            <pc:docMk/>
            <pc:sldMk cId="2254051609" sldId="268"/>
            <ac:cxnSpMk id="27" creationId="{E04A321A-A039-4720-87B4-66A4210E0D57}"/>
          </ac:cxnSpMkLst>
        </pc:cxnChg>
        <pc:cxnChg chg="add">
          <ac:chgData name="Guest User" userId="" providerId="Windows Live" clId="Web-{8A0D8624-50CC-49DA-8C1B-CC246BF23345}" dt="2024-07-05T13:58:37.002" v="1579"/>
          <ac:cxnSpMkLst>
            <pc:docMk/>
            <pc:sldMk cId="2254051609" sldId="268"/>
            <ac:cxnSpMk id="36" creationId="{E04A321A-A039-4720-87B4-66A4210E0D57}"/>
          </ac:cxnSpMkLst>
        </pc:cxnChg>
      </pc:sldChg>
      <pc:sldChg chg="addSp delSp modSp">
        <pc:chgData name="Guest User" userId="" providerId="Windows Live" clId="Web-{8A0D8624-50CC-49DA-8C1B-CC246BF23345}" dt="2024-07-05T13:56:07.888" v="1540" actId="20577"/>
        <pc:sldMkLst>
          <pc:docMk/>
          <pc:sldMk cId="1692344285" sldId="269"/>
        </pc:sldMkLst>
        <pc:spChg chg="mod">
          <ac:chgData name="Guest User" userId="" providerId="Windows Live" clId="Web-{8A0D8624-50CC-49DA-8C1B-CC246BF23345}" dt="2024-07-05T10:49:01.897" v="1091" actId="20577"/>
          <ac:spMkLst>
            <pc:docMk/>
            <pc:sldMk cId="1692344285" sldId="269"/>
            <ac:spMk id="2" creationId="{081C1F6C-E0B0-A9AD-0ED5-9CE34C453039}"/>
          </ac:spMkLst>
        </pc:spChg>
        <pc:spChg chg="mod">
          <ac:chgData name="Guest User" userId="" providerId="Windows Live" clId="Web-{8A0D8624-50CC-49DA-8C1B-CC246BF23345}" dt="2024-07-05T13:56:07.888" v="1540" actId="20577"/>
          <ac:spMkLst>
            <pc:docMk/>
            <pc:sldMk cId="1692344285" sldId="269"/>
            <ac:spMk id="3" creationId="{9822BD7E-B4D1-2AAC-3109-E33404872CDB}"/>
          </ac:spMkLst>
        </pc:spChg>
        <pc:picChg chg="add mod">
          <ac:chgData name="Guest User" userId="" providerId="Windows Live" clId="Web-{8A0D8624-50CC-49DA-8C1B-CC246BF23345}" dt="2024-07-05T10:25:09.944" v="685" actId="1076"/>
          <ac:picMkLst>
            <pc:docMk/>
            <pc:sldMk cId="1692344285" sldId="269"/>
            <ac:picMk id="4" creationId="{528AC9A9-19F8-5EA6-91C5-C75C0D1A48AC}"/>
          </ac:picMkLst>
        </pc:picChg>
        <pc:picChg chg="del mod">
          <ac:chgData name="Guest User" userId="" providerId="Windows Live" clId="Web-{8A0D8624-50CC-49DA-8C1B-CC246BF23345}" dt="2024-07-05T10:23:52.114" v="678"/>
          <ac:picMkLst>
            <pc:docMk/>
            <pc:sldMk cId="1692344285" sldId="269"/>
            <ac:picMk id="16" creationId="{AA7E15E4-5FBB-CABB-BBA3-B34AD291E270}"/>
          </ac:picMkLst>
        </pc:picChg>
      </pc:sldChg>
      <pc:sldChg chg="addSp delSp modSp">
        <pc:chgData name="Guest User" userId="" providerId="Windows Live" clId="Web-{8A0D8624-50CC-49DA-8C1B-CC246BF23345}" dt="2024-07-05T13:00:50.922" v="1139" actId="20577"/>
        <pc:sldMkLst>
          <pc:docMk/>
          <pc:sldMk cId="3326354084" sldId="270"/>
        </pc:sldMkLst>
        <pc:spChg chg="mod">
          <ac:chgData name="Guest User" userId="" providerId="Windows Live" clId="Web-{8A0D8624-50CC-49DA-8C1B-CC246BF23345}" dt="2024-07-05T10:06:24.689" v="158" actId="20577"/>
          <ac:spMkLst>
            <pc:docMk/>
            <pc:sldMk cId="3326354084" sldId="270"/>
            <ac:spMk id="3" creationId="{9822BD7E-B4D1-2AAC-3109-E33404872CDB}"/>
          </ac:spMkLst>
        </pc:spChg>
        <pc:spChg chg="add mod">
          <ac:chgData name="Guest User" userId="" providerId="Windows Live" clId="Web-{8A0D8624-50CC-49DA-8C1B-CC246BF23345}" dt="2024-07-05T13:00:50.922" v="1139" actId="20577"/>
          <ac:spMkLst>
            <pc:docMk/>
            <pc:sldMk cId="3326354084" sldId="270"/>
            <ac:spMk id="7" creationId="{B990D77F-5157-6098-CBAD-8DB5CED59E57}"/>
          </ac:spMkLst>
        </pc:spChg>
        <pc:picChg chg="add del">
          <ac:chgData name="Guest User" userId="" providerId="Windows Live" clId="Web-{8A0D8624-50CC-49DA-8C1B-CC246BF23345}" dt="2024-07-05T10:16:29.615" v="559"/>
          <ac:picMkLst>
            <pc:docMk/>
            <pc:sldMk cId="3326354084" sldId="270"/>
            <ac:picMk id="4" creationId="{F37C99CB-A403-88DB-CA05-7E41342C104B}"/>
          </ac:picMkLst>
        </pc:picChg>
        <pc:picChg chg="mod">
          <ac:chgData name="Guest User" userId="" providerId="Windows Live" clId="Web-{8A0D8624-50CC-49DA-8C1B-CC246BF23345}" dt="2024-07-05T10:17:57.930" v="641" actId="1076"/>
          <ac:picMkLst>
            <pc:docMk/>
            <pc:sldMk cId="3326354084" sldId="270"/>
            <ac:picMk id="5" creationId="{61BE666B-A10B-789C-2998-A91269A47C3C}"/>
          </ac:picMkLst>
        </pc:picChg>
      </pc:sldChg>
      <pc:sldChg chg="modSp">
        <pc:chgData name="Guest User" userId="" providerId="Windows Live" clId="Web-{8A0D8624-50CC-49DA-8C1B-CC246BF23345}" dt="2024-07-05T14:03:38.965" v="1618" actId="20577"/>
        <pc:sldMkLst>
          <pc:docMk/>
          <pc:sldMk cId="1129135198" sldId="271"/>
        </pc:sldMkLst>
        <pc:spChg chg="mod">
          <ac:chgData name="Guest User" userId="" providerId="Windows Live" clId="Web-{8A0D8624-50CC-49DA-8C1B-CC246BF23345}" dt="2024-07-05T10:09:11.522" v="297" actId="20577"/>
          <ac:spMkLst>
            <pc:docMk/>
            <pc:sldMk cId="1129135198" sldId="271"/>
            <ac:spMk id="2" creationId="{081C1F6C-E0B0-A9AD-0ED5-9CE34C453039}"/>
          </ac:spMkLst>
        </pc:spChg>
        <pc:spChg chg="mod">
          <ac:chgData name="Guest User" userId="" providerId="Windows Live" clId="Web-{8A0D8624-50CC-49DA-8C1B-CC246BF23345}" dt="2024-07-05T14:03:38.965" v="1618" actId="20577"/>
          <ac:spMkLst>
            <pc:docMk/>
            <pc:sldMk cId="1129135198" sldId="271"/>
            <ac:spMk id="3" creationId="{9822BD7E-B4D1-2AAC-3109-E33404872CDB}"/>
          </ac:spMkLst>
        </pc:spChg>
      </pc:sldChg>
      <pc:sldChg chg="addSp delSp modSp mod setClrOvrMap">
        <pc:chgData name="Guest User" userId="" providerId="Windows Live" clId="Web-{8A0D8624-50CC-49DA-8C1B-CC246BF23345}" dt="2024-07-05T13:39:06.136" v="1377" actId="1076"/>
        <pc:sldMkLst>
          <pc:docMk/>
          <pc:sldMk cId="3572788573" sldId="272"/>
        </pc:sldMkLst>
        <pc:spChg chg="mod">
          <ac:chgData name="Guest User" userId="" providerId="Windows Live" clId="Web-{8A0D8624-50CC-49DA-8C1B-CC246BF23345}" dt="2024-07-05T13:13:25.133" v="1204"/>
          <ac:spMkLst>
            <pc:docMk/>
            <pc:sldMk cId="3572788573" sldId="272"/>
            <ac:spMk id="2" creationId="{081C1F6C-E0B0-A9AD-0ED5-9CE34C453039}"/>
          </ac:spMkLst>
        </pc:spChg>
        <pc:spChg chg="mod">
          <ac:chgData name="Guest User" userId="" providerId="Windows Live" clId="Web-{8A0D8624-50CC-49DA-8C1B-CC246BF23345}" dt="2024-07-05T13:13:50.900" v="1214" actId="20577"/>
          <ac:spMkLst>
            <pc:docMk/>
            <pc:sldMk cId="3572788573" sldId="272"/>
            <ac:spMk id="3" creationId="{9822BD7E-B4D1-2AAC-3109-E33404872CDB}"/>
          </ac:spMkLst>
        </pc:spChg>
        <pc:spChg chg="del">
          <ac:chgData name="Guest User" userId="" providerId="Windows Live" clId="Web-{8A0D8624-50CC-49DA-8C1B-CC246BF23345}" dt="2024-07-05T13:13:03.898" v="1196"/>
          <ac:spMkLst>
            <pc:docMk/>
            <pc:sldMk cId="3572788573" sldId="272"/>
            <ac:spMk id="21" creationId="{39E3965E-AC41-4711-9D10-E25ABB132D86}"/>
          </ac:spMkLst>
        </pc:spChg>
        <pc:spChg chg="del">
          <ac:chgData name="Guest User" userId="" providerId="Windows Live" clId="Web-{8A0D8624-50CC-49DA-8C1B-CC246BF23345}" dt="2024-07-05T13:13:03.898" v="1196"/>
          <ac:spMkLst>
            <pc:docMk/>
            <pc:sldMk cId="3572788573" sldId="272"/>
            <ac:spMk id="25" creationId="{B4D0E555-16F6-44D0-BF56-AF5FF5BDE9D6}"/>
          </ac:spMkLst>
        </pc:spChg>
        <pc:spChg chg="del">
          <ac:chgData name="Guest User" userId="" providerId="Windows Live" clId="Web-{8A0D8624-50CC-49DA-8C1B-CC246BF23345}" dt="2024-07-05T13:13:03.898" v="1196"/>
          <ac:spMkLst>
            <pc:docMk/>
            <pc:sldMk cId="3572788573" sldId="272"/>
            <ac:spMk id="27" creationId="{8117041D-1A7B-4ECA-AB68-3CFDB6726B8E}"/>
          </ac:spMkLst>
        </pc:spChg>
        <pc:spChg chg="add del">
          <ac:chgData name="Guest User" userId="" providerId="Windows Live" clId="Web-{8A0D8624-50CC-49DA-8C1B-CC246BF23345}" dt="2024-07-05T13:13:25.133" v="1204"/>
          <ac:spMkLst>
            <pc:docMk/>
            <pc:sldMk cId="3572788573" sldId="272"/>
            <ac:spMk id="34" creationId="{0AB6E427-3F73-4C06-A5D5-AE52C3883B50}"/>
          </ac:spMkLst>
        </pc:spChg>
        <pc:spChg chg="add del">
          <ac:chgData name="Guest User" userId="" providerId="Windows Live" clId="Web-{8A0D8624-50CC-49DA-8C1B-CC246BF23345}" dt="2024-07-05T13:13:25.133" v="1204"/>
          <ac:spMkLst>
            <pc:docMk/>
            <pc:sldMk cId="3572788573" sldId="272"/>
            <ac:spMk id="36" creationId="{D8C9BDAA-0390-4B39-9B5C-BC95E5120DA4}"/>
          </ac:spMkLst>
        </pc:spChg>
        <pc:spChg chg="add del">
          <ac:chgData name="Guest User" userId="" providerId="Windows Live" clId="Web-{8A0D8624-50CC-49DA-8C1B-CC246BF23345}" dt="2024-07-05T13:13:25.118" v="1203"/>
          <ac:spMkLst>
            <pc:docMk/>
            <pc:sldMk cId="3572788573" sldId="272"/>
            <ac:spMk id="43" creationId="{0AB6E427-3F73-4C06-A5D5-AE52C3883B50}"/>
          </ac:spMkLst>
        </pc:spChg>
        <pc:spChg chg="add del">
          <ac:chgData name="Guest User" userId="" providerId="Windows Live" clId="Web-{8A0D8624-50CC-49DA-8C1B-CC246BF23345}" dt="2024-07-05T13:13:25.118" v="1203"/>
          <ac:spMkLst>
            <pc:docMk/>
            <pc:sldMk cId="3572788573" sldId="272"/>
            <ac:spMk id="45" creationId="{D8C9BDAA-0390-4B39-9B5C-BC95E5120DA4}"/>
          </ac:spMkLst>
        </pc:spChg>
        <pc:spChg chg="add">
          <ac:chgData name="Guest User" userId="" providerId="Windows Live" clId="Web-{8A0D8624-50CC-49DA-8C1B-CC246BF23345}" dt="2024-07-05T13:13:25.133" v="1204"/>
          <ac:spMkLst>
            <pc:docMk/>
            <pc:sldMk cId="3572788573" sldId="272"/>
            <ac:spMk id="49" creationId="{E844E128-FF69-4E9F-8327-6B504B3C5AE1}"/>
          </ac:spMkLst>
        </pc:spChg>
        <pc:picChg chg="mod modCrop">
          <ac:chgData name="Guest User" userId="" providerId="Windows Live" clId="Web-{8A0D8624-50CC-49DA-8C1B-CC246BF23345}" dt="2024-07-05T13:39:06.136" v="1377" actId="1076"/>
          <ac:picMkLst>
            <pc:docMk/>
            <pc:sldMk cId="3572788573" sldId="272"/>
            <ac:picMk id="7" creationId="{CEAE9AC1-1E82-172F-CD25-5D7095212C20}"/>
          </ac:picMkLst>
        </pc:picChg>
        <pc:cxnChg chg="del">
          <ac:chgData name="Guest User" userId="" providerId="Windows Live" clId="Web-{8A0D8624-50CC-49DA-8C1B-CC246BF23345}" dt="2024-07-05T13:13:03.898" v="1196"/>
          <ac:cxnSpMkLst>
            <pc:docMk/>
            <pc:sldMk cId="3572788573" sldId="272"/>
            <ac:cxnSpMk id="23" creationId="{1F5DC8C3-BA5F-4EED-BB9A-A14272BD82A1}"/>
          </ac:cxnSpMkLst>
        </pc:cxnChg>
        <pc:cxnChg chg="del">
          <ac:chgData name="Guest User" userId="" providerId="Windows Live" clId="Web-{8A0D8624-50CC-49DA-8C1B-CC246BF23345}" dt="2024-07-05T13:13:03.898" v="1196"/>
          <ac:cxnSpMkLst>
            <pc:docMk/>
            <pc:sldMk cId="3572788573" sldId="272"/>
            <ac:cxnSpMk id="29" creationId="{ABCD2462-4C1E-401A-AC2D-F799A138B245}"/>
          </ac:cxnSpMkLst>
        </pc:cxnChg>
        <pc:cxnChg chg="add del">
          <ac:chgData name="Guest User" userId="" providerId="Windows Live" clId="Web-{8A0D8624-50CC-49DA-8C1B-CC246BF23345}" dt="2024-07-05T13:13:25.133" v="1204"/>
          <ac:cxnSpMkLst>
            <pc:docMk/>
            <pc:sldMk cId="3572788573" sldId="272"/>
            <ac:cxnSpMk id="38" creationId="{E04A321A-A039-4720-87B4-66A4210E0D57}"/>
          </ac:cxnSpMkLst>
        </pc:cxnChg>
        <pc:cxnChg chg="add del">
          <ac:chgData name="Guest User" userId="" providerId="Windows Live" clId="Web-{8A0D8624-50CC-49DA-8C1B-CC246BF23345}" dt="2024-07-05T13:13:25.118" v="1203"/>
          <ac:cxnSpMkLst>
            <pc:docMk/>
            <pc:sldMk cId="3572788573" sldId="272"/>
            <ac:cxnSpMk id="47" creationId="{E04A321A-A039-4720-87B4-66A4210E0D57}"/>
          </ac:cxnSpMkLst>
        </pc:cxnChg>
        <pc:cxnChg chg="add">
          <ac:chgData name="Guest User" userId="" providerId="Windows Live" clId="Web-{8A0D8624-50CC-49DA-8C1B-CC246BF23345}" dt="2024-07-05T13:13:25.133" v="1204"/>
          <ac:cxnSpMkLst>
            <pc:docMk/>
            <pc:sldMk cId="3572788573" sldId="272"/>
            <ac:cxnSpMk id="50" creationId="{055CEADF-09EA-423C-8C45-F94AF44D5AF0}"/>
          </ac:cxnSpMkLst>
        </pc:cxnChg>
      </pc:sldChg>
      <pc:sldChg chg="addSp delSp modSp">
        <pc:chgData name="Guest User" userId="" providerId="Windows Live" clId="Web-{8A0D8624-50CC-49DA-8C1B-CC246BF23345}" dt="2024-07-05T13:05:56.869" v="1168" actId="1076"/>
        <pc:sldMkLst>
          <pc:docMk/>
          <pc:sldMk cId="1015065266" sldId="273"/>
        </pc:sldMkLst>
        <pc:spChg chg="mod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2" creationId="{081C1F6C-E0B0-A9AD-0ED5-9CE34C453039}"/>
          </ac:spMkLst>
        </pc:spChg>
        <pc:spChg chg="mod ord">
          <ac:chgData name="Guest User" userId="" providerId="Windows Live" clId="Web-{8A0D8624-50CC-49DA-8C1B-CC246BF23345}" dt="2024-07-05T13:05:38.868" v="1163" actId="20577"/>
          <ac:spMkLst>
            <pc:docMk/>
            <pc:sldMk cId="1015065266" sldId="273"/>
            <ac:spMk id="3" creationId="{9822BD7E-B4D1-2AAC-3109-E33404872CDB}"/>
          </ac:spMkLst>
        </pc:spChg>
        <pc:spChg chg="add del">
          <ac:chgData name="Guest User" userId="" providerId="Windows Live" clId="Web-{8A0D8624-50CC-49DA-8C1B-CC246BF23345}" dt="2024-07-05T10:44:14.856" v="1034"/>
          <ac:spMkLst>
            <pc:docMk/>
            <pc:sldMk cId="1015065266" sldId="273"/>
            <ac:spMk id="6" creationId="{FE2048D0-6E85-24F4-035A-C91BC4C5FEA8}"/>
          </ac:spMkLst>
        </pc:spChg>
        <pc:spChg chg="del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10" creationId="{39E3965E-AC41-4711-9D10-E25ABB132D86}"/>
          </ac:spMkLst>
        </pc:spChg>
        <pc:spChg chg="del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14" creationId="{B4D0E555-16F6-44D0-BF56-AF5FF5BDE9D6}"/>
          </ac:spMkLst>
        </pc:spChg>
        <pc:spChg chg="del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16" creationId="{8117041D-1A7B-4ECA-AB68-3CFDB6726B8E}"/>
          </ac:spMkLst>
        </pc:spChg>
        <pc:spChg chg="add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23" creationId="{08CB54FC-0B2A-4107-9A70-958B90B76585}"/>
          </ac:spMkLst>
        </pc:spChg>
        <pc:spChg chg="add">
          <ac:chgData name="Guest User" userId="" providerId="Windows Live" clId="Web-{8A0D8624-50CC-49DA-8C1B-CC246BF23345}" dt="2024-07-05T13:05:20.868" v="1160"/>
          <ac:spMkLst>
            <pc:docMk/>
            <pc:sldMk cId="1015065266" sldId="273"/>
            <ac:spMk id="27" creationId="{9AA76026-5689-4584-8D93-D71D739E61B5}"/>
          </ac:spMkLst>
        </pc:spChg>
        <pc:picChg chg="mod">
          <ac:chgData name="Guest User" userId="" providerId="Windows Live" clId="Web-{8A0D8624-50CC-49DA-8C1B-CC246BF23345}" dt="2024-07-05T13:05:56.869" v="1168" actId="1076"/>
          <ac:picMkLst>
            <pc:docMk/>
            <pc:sldMk cId="1015065266" sldId="273"/>
            <ac:picMk id="5" creationId="{8F7F3F73-1F35-DDB8-0040-D7E80E58DD05}"/>
          </ac:picMkLst>
        </pc:picChg>
        <pc:cxnChg chg="del">
          <ac:chgData name="Guest User" userId="" providerId="Windows Live" clId="Web-{8A0D8624-50CC-49DA-8C1B-CC246BF23345}" dt="2024-07-05T13:05:20.868" v="1160"/>
          <ac:cxnSpMkLst>
            <pc:docMk/>
            <pc:sldMk cId="1015065266" sldId="273"/>
            <ac:cxnSpMk id="12" creationId="{1F5DC8C3-BA5F-4EED-BB9A-A14272BD82A1}"/>
          </ac:cxnSpMkLst>
        </pc:cxnChg>
        <pc:cxnChg chg="del">
          <ac:chgData name="Guest User" userId="" providerId="Windows Live" clId="Web-{8A0D8624-50CC-49DA-8C1B-CC246BF23345}" dt="2024-07-05T13:05:20.868" v="1160"/>
          <ac:cxnSpMkLst>
            <pc:docMk/>
            <pc:sldMk cId="1015065266" sldId="273"/>
            <ac:cxnSpMk id="18" creationId="{ABCD2462-4C1E-401A-AC2D-F799A138B245}"/>
          </ac:cxnSpMkLst>
        </pc:cxnChg>
        <pc:cxnChg chg="add">
          <ac:chgData name="Guest User" userId="" providerId="Windows Live" clId="Web-{8A0D8624-50CC-49DA-8C1B-CC246BF23345}" dt="2024-07-05T13:05:20.868" v="1160"/>
          <ac:cxnSpMkLst>
            <pc:docMk/>
            <pc:sldMk cId="1015065266" sldId="273"/>
            <ac:cxnSpMk id="25" creationId="{7855A9B5-1710-4B19-B0F1-CDFDD4ED5B7E}"/>
          </ac:cxnSpMkLst>
        </pc:cxnChg>
      </pc:sldChg>
      <pc:sldChg chg="modSp">
        <pc:chgData name="Guest User" userId="" providerId="Windows Live" clId="Web-{8A0D8624-50CC-49DA-8C1B-CC246BF23345}" dt="2024-07-05T14:01:51.805" v="1608" actId="1076"/>
        <pc:sldMkLst>
          <pc:docMk/>
          <pc:sldMk cId="2884202248" sldId="274"/>
        </pc:sldMkLst>
        <pc:spChg chg="mod">
          <ac:chgData name="Guest User" userId="" providerId="Windows Live" clId="Web-{8A0D8624-50CC-49DA-8C1B-CC246BF23345}" dt="2024-07-05T10:08:45.131" v="282" actId="20577"/>
          <ac:spMkLst>
            <pc:docMk/>
            <pc:sldMk cId="2884202248" sldId="274"/>
            <ac:spMk id="2" creationId="{081C1F6C-E0B0-A9AD-0ED5-9CE34C453039}"/>
          </ac:spMkLst>
        </pc:spChg>
        <pc:spChg chg="mod">
          <ac:chgData name="Guest User" userId="" providerId="Windows Live" clId="Web-{8A0D8624-50CC-49DA-8C1B-CC246BF23345}" dt="2024-07-05T14:01:40.758" v="1606" actId="20577"/>
          <ac:spMkLst>
            <pc:docMk/>
            <pc:sldMk cId="2884202248" sldId="274"/>
            <ac:spMk id="3" creationId="{9822BD7E-B4D1-2AAC-3109-E33404872CDB}"/>
          </ac:spMkLst>
        </pc:spChg>
        <pc:picChg chg="mod">
          <ac:chgData name="Guest User" userId="" providerId="Windows Live" clId="Web-{8A0D8624-50CC-49DA-8C1B-CC246BF23345}" dt="2024-07-05T14:01:51.805" v="1608" actId="1076"/>
          <ac:picMkLst>
            <pc:docMk/>
            <pc:sldMk cId="2884202248" sldId="274"/>
            <ac:picMk id="6" creationId="{94C96E29-EF4F-6974-D4D1-A9A37DC5CA17}"/>
          </ac:picMkLst>
        </pc:picChg>
      </pc:sldChg>
      <pc:sldChg chg="modSp">
        <pc:chgData name="Guest User" userId="" providerId="Windows Live" clId="Web-{8A0D8624-50CC-49DA-8C1B-CC246BF23345}" dt="2024-07-05T14:04:14.810" v="1620" actId="20577"/>
        <pc:sldMkLst>
          <pc:docMk/>
          <pc:sldMk cId="1676483205" sldId="275"/>
        </pc:sldMkLst>
        <pc:spChg chg="mod">
          <ac:chgData name="Guest User" userId="" providerId="Windows Live" clId="Web-{8A0D8624-50CC-49DA-8C1B-CC246BF23345}" dt="2024-07-05T14:04:14.810" v="1620" actId="20577"/>
          <ac:spMkLst>
            <pc:docMk/>
            <pc:sldMk cId="1676483205" sldId="275"/>
            <ac:spMk id="3" creationId="{EDDB88CC-A734-A774-3564-DEDB81F0737B}"/>
          </ac:spMkLst>
        </pc:spChg>
      </pc:sldChg>
      <pc:sldChg chg="addSp delSp modSp new mod setBg">
        <pc:chgData name="Guest User" userId="" providerId="Windows Live" clId="Web-{8A0D8624-50CC-49DA-8C1B-CC246BF23345}" dt="2024-07-05T10:38:48.580" v="1023" actId="1076"/>
        <pc:sldMkLst>
          <pc:docMk/>
          <pc:sldMk cId="3117979005" sldId="276"/>
        </pc:sldMkLst>
        <pc:spChg chg="mod">
          <ac:chgData name="Guest User" userId="" providerId="Windows Live" clId="Web-{8A0D8624-50CC-49DA-8C1B-CC246BF23345}" dt="2024-07-05T10:36:05.700" v="924"/>
          <ac:spMkLst>
            <pc:docMk/>
            <pc:sldMk cId="3117979005" sldId="276"/>
            <ac:spMk id="2" creationId="{329DFD59-4281-90FF-ED0F-F3AABBCE7BB4}"/>
          </ac:spMkLst>
        </pc:spChg>
        <pc:spChg chg="mod">
          <ac:chgData name="Guest User" userId="" providerId="Windows Live" clId="Web-{8A0D8624-50CC-49DA-8C1B-CC246BF23345}" dt="2024-07-05T10:36:05.700" v="924"/>
          <ac:spMkLst>
            <pc:docMk/>
            <pc:sldMk cId="3117979005" sldId="276"/>
            <ac:spMk id="3" creationId="{F8C7FD69-24D5-7DBE-A709-1EE17A7C01C2}"/>
          </ac:spMkLst>
        </pc:spChg>
        <pc:spChg chg="add del">
          <ac:chgData name="Guest User" userId="" providerId="Windows Live" clId="Web-{8A0D8624-50CC-49DA-8C1B-CC246BF23345}" dt="2024-07-05T10:10:51.447" v="388"/>
          <ac:spMkLst>
            <pc:docMk/>
            <pc:sldMk cId="3117979005" sldId="276"/>
            <ac:spMk id="4" creationId="{94FB2980-05CC-BDF5-2741-B7E2421AED3B}"/>
          </ac:spMkLst>
        </pc:spChg>
        <pc:spChg chg="add mod">
          <ac:chgData name="Guest User" userId="" providerId="Windows Live" clId="Web-{8A0D8624-50CC-49DA-8C1B-CC246BF23345}" dt="2024-07-05T10:14:24.345" v="556" actId="1076"/>
          <ac:spMkLst>
            <pc:docMk/>
            <pc:sldMk cId="3117979005" sldId="276"/>
            <ac:spMk id="5" creationId="{D46B1914-48D0-5A22-4F0B-DAC86998679D}"/>
          </ac:spMkLst>
        </pc:spChg>
        <pc:spChg chg="add del">
          <ac:chgData name="Guest User" userId="" providerId="Windows Live" clId="Web-{8A0D8624-50CC-49DA-8C1B-CC246BF23345}" dt="2024-07-05T10:32:15.192" v="821"/>
          <ac:spMkLst>
            <pc:docMk/>
            <pc:sldMk cId="3117979005" sldId="276"/>
            <ac:spMk id="14" creationId="{0AB6E427-3F73-4C06-A5D5-AE52C3883B50}"/>
          </ac:spMkLst>
        </pc:spChg>
        <pc:spChg chg="add del">
          <ac:chgData name="Guest User" userId="" providerId="Windows Live" clId="Web-{8A0D8624-50CC-49DA-8C1B-CC246BF23345}" dt="2024-07-05T10:32:15.192" v="821"/>
          <ac:spMkLst>
            <pc:docMk/>
            <pc:sldMk cId="3117979005" sldId="276"/>
            <ac:spMk id="16" creationId="{D8C9BDAA-0390-4B39-9B5C-BC95E5120DA4}"/>
          </ac:spMkLst>
        </pc:spChg>
        <pc:spChg chg="add del">
          <ac:chgData name="Guest User" userId="" providerId="Windows Live" clId="Web-{8A0D8624-50CC-49DA-8C1B-CC246BF23345}" dt="2024-07-05T10:36:05.637" v="923"/>
          <ac:spMkLst>
            <pc:docMk/>
            <pc:sldMk cId="3117979005" sldId="276"/>
            <ac:spMk id="164" creationId="{68BDBE5C-BBE9-4E89-BEE5-DEB6EAB8702D}"/>
          </ac:spMkLst>
        </pc:spChg>
        <pc:spChg chg="add del">
          <ac:chgData name="Guest User" userId="" providerId="Windows Live" clId="Web-{8A0D8624-50CC-49DA-8C1B-CC246BF23345}" dt="2024-07-05T10:36:05.637" v="923"/>
          <ac:spMkLst>
            <pc:docMk/>
            <pc:sldMk cId="3117979005" sldId="276"/>
            <ac:spMk id="168" creationId="{DFC4168B-AA75-4715-9B96-CF84B170A68B}"/>
          </ac:spMkLst>
        </pc:spChg>
        <pc:spChg chg="add">
          <ac:chgData name="Guest User" userId="" providerId="Windows Live" clId="Web-{8A0D8624-50CC-49DA-8C1B-CC246BF23345}" dt="2024-07-05T10:36:05.700" v="924"/>
          <ac:spMkLst>
            <pc:docMk/>
            <pc:sldMk cId="3117979005" sldId="276"/>
            <ac:spMk id="170" creationId="{88F0A37D-2337-4AAF-98B0-7E4E9B98719A}"/>
          </ac:spMkLst>
        </pc:spChg>
        <pc:spChg chg="add">
          <ac:chgData name="Guest User" userId="" providerId="Windows Live" clId="Web-{8A0D8624-50CC-49DA-8C1B-CC246BF23345}" dt="2024-07-05T10:36:05.700" v="924"/>
          <ac:spMkLst>
            <pc:docMk/>
            <pc:sldMk cId="3117979005" sldId="276"/>
            <ac:spMk id="172" creationId="{F7234D70-FB65-4E99-985E-64D219674D45}"/>
          </ac:spMkLst>
        </pc:spChg>
        <pc:spChg chg="add mod">
          <ac:chgData name="Guest User" userId="" providerId="Windows Live" clId="Web-{8A0D8624-50CC-49DA-8C1B-CC246BF23345}" dt="2024-07-05T10:38:48.580" v="1023" actId="1076"/>
          <ac:spMkLst>
            <pc:docMk/>
            <pc:sldMk cId="3117979005" sldId="276"/>
            <ac:spMk id="1109" creationId="{F38E0D8F-3C3F-EC1A-80E4-65E79364B1F2}"/>
          </ac:spMkLst>
        </pc:spChg>
        <pc:spChg chg="add mod">
          <ac:chgData name="Guest User" userId="" providerId="Windows Live" clId="Web-{8A0D8624-50CC-49DA-8C1B-CC246BF23345}" dt="2024-07-05T10:38:28.564" v="1022" actId="20577"/>
          <ac:spMkLst>
            <pc:docMk/>
            <pc:sldMk cId="3117979005" sldId="276"/>
            <ac:spMk id="1110" creationId="{732361AD-BC20-1323-1514-16D1C71EC427}"/>
          </ac:spMkLst>
        </pc:spChg>
        <pc:graphicFrameChg chg="mod modGraphic">
          <ac:chgData name="Guest User" userId="" providerId="Windows Live" clId="Web-{8A0D8624-50CC-49DA-8C1B-CC246BF23345}" dt="2024-07-05T10:36:53.389" v="944" actId="1076"/>
          <ac:graphicFrameMkLst>
            <pc:docMk/>
            <pc:sldMk cId="3117979005" sldId="276"/>
            <ac:graphicFrameMk id="9" creationId="{8DAEBA33-6253-BEAC-8CA4-4E2724E6D7EF}"/>
          </ac:graphicFrameMkLst>
        </pc:graphicFrameChg>
        <pc:graphicFrameChg chg="add mod modGraphic">
          <ac:chgData name="Guest User" userId="" providerId="Windows Live" clId="Web-{8A0D8624-50CC-49DA-8C1B-CC246BF23345}" dt="2024-07-05T10:36:51.561" v="943" actId="1076"/>
          <ac:graphicFrameMkLst>
            <pc:docMk/>
            <pc:sldMk cId="3117979005" sldId="276"/>
            <ac:graphicFrameMk id="159" creationId="{E93347DA-FDE3-EFE3-DAA0-DE45D506A69A}"/>
          </ac:graphicFrameMkLst>
        </pc:graphicFrameChg>
        <pc:cxnChg chg="add del">
          <ac:chgData name="Guest User" userId="" providerId="Windows Live" clId="Web-{8A0D8624-50CC-49DA-8C1B-CC246BF23345}" dt="2024-07-05T10:32:15.192" v="821"/>
          <ac:cxnSpMkLst>
            <pc:docMk/>
            <pc:sldMk cId="3117979005" sldId="276"/>
            <ac:cxnSpMk id="18" creationId="{E04A321A-A039-4720-87B4-66A4210E0D57}"/>
          </ac:cxnSpMkLst>
        </pc:cxnChg>
        <pc:cxnChg chg="add del">
          <ac:chgData name="Guest User" userId="" providerId="Windows Live" clId="Web-{8A0D8624-50CC-49DA-8C1B-CC246BF23345}" dt="2024-07-05T10:36:05.637" v="923"/>
          <ac:cxnSpMkLst>
            <pc:docMk/>
            <pc:sldMk cId="3117979005" sldId="276"/>
            <ac:cxnSpMk id="166" creationId="{2752F38C-F560-47AA-90AD-209F39C04150}"/>
          </ac:cxnSpMkLst>
        </pc:cxnChg>
        <pc:cxnChg chg="add">
          <ac:chgData name="Guest User" userId="" providerId="Windows Live" clId="Web-{8A0D8624-50CC-49DA-8C1B-CC246BF23345}" dt="2024-07-05T10:36:05.700" v="924"/>
          <ac:cxnSpMkLst>
            <pc:docMk/>
            <pc:sldMk cId="3117979005" sldId="276"/>
            <ac:cxnSpMk id="171" creationId="{F15CCCF0-E573-463A-9760-1FDC0B2CFBD7}"/>
          </ac:cxnSpMkLst>
        </pc:cxnChg>
      </pc:sldChg>
      <pc:sldChg chg="add del replId">
        <pc:chgData name="Guest User" userId="" providerId="Windows Live" clId="Web-{8A0D8624-50CC-49DA-8C1B-CC246BF23345}" dt="2024-07-05T10:30:17.642" v="818"/>
        <pc:sldMkLst>
          <pc:docMk/>
          <pc:sldMk cId="2182470849" sldId="277"/>
        </pc:sldMkLst>
      </pc:sldChg>
      <pc:sldChg chg="new del">
        <pc:chgData name="Guest User" userId="" providerId="Windows Live" clId="Web-{8A0D8624-50CC-49DA-8C1B-CC246BF23345}" dt="2024-07-05T10:10:59.666" v="392"/>
        <pc:sldMkLst>
          <pc:docMk/>
          <pc:sldMk cId="2918608996" sldId="277"/>
        </pc:sldMkLst>
      </pc:sldChg>
      <pc:sldChg chg="modSp">
        <pc:chgData name="Guest User" userId="" providerId="Windows Live" clId="Web-{8A0D8624-50CC-49DA-8C1B-CC246BF23345}" dt="2024-07-05T13:59:51.161" v="1588" actId="20577"/>
        <pc:sldMkLst>
          <pc:docMk/>
          <pc:sldMk cId="3252211372" sldId="278"/>
        </pc:sldMkLst>
        <pc:spChg chg="mod">
          <ac:chgData name="Guest User" userId="" providerId="Windows Live" clId="Web-{8A0D8624-50CC-49DA-8C1B-CC246BF23345}" dt="2024-07-05T13:59:51.161" v="1588" actId="20577"/>
          <ac:spMkLst>
            <pc:docMk/>
            <pc:sldMk cId="3252211372" sldId="278"/>
            <ac:spMk id="4" creationId="{B945DF76-3E79-406B-E4B6-8709A208E7CF}"/>
          </ac:spMkLst>
        </pc:spChg>
      </pc:sldChg>
      <pc:sldChg chg="addSp delSp modSp add del replId">
        <pc:chgData name="Guest User" userId="" providerId="Windows Live" clId="Web-{8A0D8624-50CC-49DA-8C1B-CC246BF23345}" dt="2024-07-05T13:27:09.207" v="1278"/>
        <pc:sldMkLst>
          <pc:docMk/>
          <pc:sldMk cId="165393399" sldId="280"/>
        </pc:sldMkLst>
        <pc:picChg chg="add del mod">
          <ac:chgData name="Guest User" userId="" providerId="Windows Live" clId="Web-{8A0D8624-50CC-49DA-8C1B-CC246BF23345}" dt="2024-07-05T13:26:35.081" v="1266"/>
          <ac:picMkLst>
            <pc:docMk/>
            <pc:sldMk cId="165393399" sldId="280"/>
            <ac:picMk id="41" creationId="{6E99863D-1EFC-E139-08DB-56F8E4DBF01B}"/>
          </ac:picMkLst>
        </pc:picChg>
        <pc:picChg chg="add del mod modCrop">
          <ac:chgData name="Guest User" userId="" providerId="Windows Live" clId="Web-{8A0D8624-50CC-49DA-8C1B-CC246BF23345}" dt="2024-07-05T13:26:56.175" v="1274"/>
          <ac:picMkLst>
            <pc:docMk/>
            <pc:sldMk cId="165393399" sldId="280"/>
            <ac:picMk id="42" creationId="{3DC929CA-6891-111D-F575-41419DCDED2C}"/>
          </ac:picMkLst>
        </pc:picChg>
        <pc:picChg chg="add del mod">
          <ac:chgData name="Guest User" userId="" providerId="Windows Live" clId="Web-{8A0D8624-50CC-49DA-8C1B-CC246BF23345}" dt="2024-07-05T13:26:56.175" v="1273"/>
          <ac:picMkLst>
            <pc:docMk/>
            <pc:sldMk cId="165393399" sldId="280"/>
            <ac:picMk id="43" creationId="{66CA4B7F-7E22-F389-54B8-D0EF31E99D5A}"/>
          </ac:picMkLst>
        </pc:picChg>
      </pc:sldChg>
      <pc:sldChg chg="addSp delSp modSp new mod setBg">
        <pc:chgData name="Guest User" userId="" providerId="Windows Live" clId="Web-{8A0D8624-50CC-49DA-8C1B-CC246BF23345}" dt="2024-07-05T13:48:02.575" v="1460" actId="1076"/>
        <pc:sldMkLst>
          <pc:docMk/>
          <pc:sldMk cId="398311503" sldId="281"/>
        </pc:sldMkLst>
        <pc:spChg chg="mod">
          <ac:chgData name="Guest User" userId="" providerId="Windows Live" clId="Web-{8A0D8624-50CC-49DA-8C1B-CC246BF23345}" dt="2024-07-05T13:48:02.575" v="1460" actId="1076"/>
          <ac:spMkLst>
            <pc:docMk/>
            <pc:sldMk cId="398311503" sldId="281"/>
            <ac:spMk id="2" creationId="{CE7F5E8A-6E98-6213-8FE5-E31A6D7AF966}"/>
          </ac:spMkLst>
        </pc:spChg>
        <pc:spChg chg="del mod">
          <ac:chgData name="Guest User" userId="" providerId="Windows Live" clId="Web-{8A0D8624-50CC-49DA-8C1B-CC246BF23345}" dt="2024-07-05T13:27:00.613" v="1276"/>
          <ac:spMkLst>
            <pc:docMk/>
            <pc:sldMk cId="398311503" sldId="281"/>
            <ac:spMk id="3" creationId="{5121C744-CFC6-EDA6-CB7D-3C47CA3305AE}"/>
          </ac:spMkLst>
        </pc:spChg>
        <pc:spChg chg="add del">
          <ac:chgData name="Guest User" userId="" providerId="Windows Live" clId="Web-{8A0D8624-50CC-49DA-8C1B-CC246BF23345}" dt="2024-07-05T13:47:29.637" v="1455"/>
          <ac:spMkLst>
            <pc:docMk/>
            <pc:sldMk cId="398311503" sldId="281"/>
            <ac:spMk id="16" creationId="{39E3965E-AC41-4711-9D10-E25ABB132D86}"/>
          </ac:spMkLst>
        </pc:spChg>
        <pc:spChg chg="add del">
          <ac:chgData name="Guest User" userId="" providerId="Windows Live" clId="Web-{8A0D8624-50CC-49DA-8C1B-CC246BF23345}" dt="2024-07-05T13:47:29.637" v="1455"/>
          <ac:spMkLst>
            <pc:docMk/>
            <pc:sldMk cId="398311503" sldId="281"/>
            <ac:spMk id="20" creationId="{4C869C3B-5565-4AAC-86A8-9EB0AB1C653E}"/>
          </ac:spMkLst>
        </pc:spChg>
        <pc:spChg chg="add del">
          <ac:chgData name="Guest User" userId="" providerId="Windows Live" clId="Web-{8A0D8624-50CC-49DA-8C1B-CC246BF23345}" dt="2024-07-05T13:47:29.637" v="1455"/>
          <ac:spMkLst>
            <pc:docMk/>
            <pc:sldMk cId="398311503" sldId="281"/>
            <ac:spMk id="24" creationId="{064CBAAB-7956-4763-9F69-A3FDBF1ACBAA}"/>
          </ac:spMkLst>
        </pc:spChg>
        <pc:grpChg chg="add del mod">
          <ac:chgData name="Guest User" userId="" providerId="Windows Live" clId="Web-{8A0D8624-50CC-49DA-8C1B-CC246BF23345}" dt="2024-07-05T13:32:28.108" v="1322"/>
          <ac:grpSpMkLst>
            <pc:docMk/>
            <pc:sldMk cId="398311503" sldId="281"/>
            <ac:grpSpMk id="9" creationId="{DE726072-46CF-6A21-A353-C84031FC74A5}"/>
          </ac:grpSpMkLst>
        </pc:grpChg>
        <pc:picChg chg="add del mod">
          <ac:chgData name="Guest User" userId="" providerId="Windows Live" clId="Web-{8A0D8624-50CC-49DA-8C1B-CC246BF23345}" dt="2024-07-05T13:27:39.130" v="1280"/>
          <ac:picMkLst>
            <pc:docMk/>
            <pc:sldMk cId="398311503" sldId="281"/>
            <ac:picMk id="4" creationId="{206A4F38-FEE0-FCC4-58C7-E6BB5C06C0B3}"/>
          </ac:picMkLst>
        </pc:picChg>
        <pc:picChg chg="add mod modCrop">
          <ac:chgData name="Guest User" userId="" providerId="Windows Live" clId="Web-{8A0D8624-50CC-49DA-8C1B-CC246BF23345}" dt="2024-07-05T13:29:53.072" v="1308"/>
          <ac:picMkLst>
            <pc:docMk/>
            <pc:sldMk cId="398311503" sldId="281"/>
            <ac:picMk id="5" creationId="{F16DDAE4-8549-DB85-9708-11570181817F}"/>
          </ac:picMkLst>
        </pc:picChg>
        <pc:picChg chg="add mod modCrop">
          <ac:chgData name="Guest User" userId="" providerId="Windows Live" clId="Web-{8A0D8624-50CC-49DA-8C1B-CC246BF23345}" dt="2024-07-05T13:30:17.197" v="1315"/>
          <ac:picMkLst>
            <pc:docMk/>
            <pc:sldMk cId="398311503" sldId="281"/>
            <ac:picMk id="6" creationId="{2D7C441D-3ED1-5E3F-2D04-9B8064F82DAB}"/>
          </ac:picMkLst>
        </pc:picChg>
        <pc:picChg chg="add mod modCrop">
          <ac:chgData name="Guest User" userId="" providerId="Windows Live" clId="Web-{8A0D8624-50CC-49DA-8C1B-CC246BF23345}" dt="2024-07-05T13:30:07.947" v="1313" actId="1076"/>
          <ac:picMkLst>
            <pc:docMk/>
            <pc:sldMk cId="398311503" sldId="281"/>
            <ac:picMk id="7" creationId="{BEAA27AC-6223-EE72-06F4-2B0D13AF9181}"/>
          </ac:picMkLst>
        </pc:picChg>
        <pc:picChg chg="add del mod">
          <ac:chgData name="Guest User" userId="" providerId="Windows Live" clId="Web-{8A0D8624-50CC-49DA-8C1B-CC246BF23345}" dt="2024-07-05T13:28:35.350" v="1296"/>
          <ac:picMkLst>
            <pc:docMk/>
            <pc:sldMk cId="398311503" sldId="281"/>
            <ac:picMk id="8" creationId="{6AB894EF-D230-2E6F-B4E1-EF8417A6A2E4}"/>
          </ac:picMkLst>
        </pc:picChg>
        <pc:picChg chg="add del mod">
          <ac:chgData name="Guest User" userId="" providerId="Windows Live" clId="Web-{8A0D8624-50CC-49DA-8C1B-CC246BF23345}" dt="2024-07-05T13:38:25.182" v="1370"/>
          <ac:picMkLst>
            <pc:docMk/>
            <pc:sldMk cId="398311503" sldId="281"/>
            <ac:picMk id="10" creationId="{4A11BBFC-E453-373B-98B5-3184FCA268BB}"/>
          </ac:picMkLst>
        </pc:picChg>
        <pc:picChg chg="add mod">
          <ac:chgData name="Guest User" userId="" providerId="Windows Live" clId="Web-{8A0D8624-50CC-49DA-8C1B-CC246BF23345}" dt="2024-07-05T13:47:29.637" v="1455"/>
          <ac:picMkLst>
            <pc:docMk/>
            <pc:sldMk cId="398311503" sldId="281"/>
            <ac:picMk id="11" creationId="{944A0420-133D-E7B6-A4EF-A11B9C3D0030}"/>
          </ac:picMkLst>
        </pc:picChg>
        <pc:cxnChg chg="add del">
          <ac:chgData name="Guest User" userId="" providerId="Windows Live" clId="Web-{8A0D8624-50CC-49DA-8C1B-CC246BF23345}" dt="2024-07-05T13:47:29.637" v="1455"/>
          <ac:cxnSpMkLst>
            <pc:docMk/>
            <pc:sldMk cId="398311503" sldId="281"/>
            <ac:cxnSpMk id="18" creationId="{1F5DC8C3-BA5F-4EED-BB9A-A14272BD82A1}"/>
          </ac:cxnSpMkLst>
        </pc:cxnChg>
        <pc:cxnChg chg="add del">
          <ac:chgData name="Guest User" userId="" providerId="Windows Live" clId="Web-{8A0D8624-50CC-49DA-8C1B-CC246BF23345}" dt="2024-07-05T13:47:29.637" v="1455"/>
          <ac:cxnSpMkLst>
            <pc:docMk/>
            <pc:sldMk cId="398311503" sldId="281"/>
            <ac:cxnSpMk id="22" creationId="{F41136EC-EC34-4D08-B5AB-8CE5870B1C74}"/>
          </ac:cxnSpMkLst>
        </pc:cxnChg>
      </pc:sldChg>
      <pc:sldChg chg="new del">
        <pc:chgData name="Guest User" userId="" providerId="Windows Live" clId="Web-{8A0D8624-50CC-49DA-8C1B-CC246BF23345}" dt="2024-07-05T13:28:48.538" v="1300"/>
        <pc:sldMkLst>
          <pc:docMk/>
          <pc:sldMk cId="1226154605" sldId="282"/>
        </pc:sldMkLst>
      </pc:sldChg>
      <pc:sldChg chg="addSp delSp modSp add del replId">
        <pc:chgData name="Guest User" userId="" providerId="Windows Live" clId="Web-{8A0D8624-50CC-49DA-8C1B-CC246BF23345}" dt="2024-07-05T13:53:29.227" v="1498"/>
        <pc:sldMkLst>
          <pc:docMk/>
          <pc:sldMk cId="1846792065" sldId="282"/>
        </pc:sldMkLst>
        <pc:spChg chg="del">
          <ac:chgData name="Guest User" userId="" providerId="Windows Live" clId="Web-{8A0D8624-50CC-49DA-8C1B-CC246BF23345}" dt="2024-07-05T13:52:40.897" v="1491"/>
          <ac:spMkLst>
            <pc:docMk/>
            <pc:sldMk cId="1846792065" sldId="282"/>
            <ac:spMk id="3" creationId="{9822BD7E-B4D1-2AAC-3109-E33404872CDB}"/>
          </ac:spMkLst>
        </pc:spChg>
        <pc:spChg chg="add del mod">
          <ac:chgData name="Guest User" userId="" providerId="Windows Live" clId="Web-{8A0D8624-50CC-49DA-8C1B-CC246BF23345}" dt="2024-07-05T13:52:52.975" v="1494"/>
          <ac:spMkLst>
            <pc:docMk/>
            <pc:sldMk cId="1846792065" sldId="282"/>
            <ac:spMk id="6" creationId="{82770343-E34C-1AE8-383A-645A6CA130C7}"/>
          </ac:spMkLst>
        </pc:spChg>
        <pc:spChg chg="add del">
          <ac:chgData name="Guest User" userId="" providerId="Windows Live" clId="Web-{8A0D8624-50CC-49DA-8C1B-CC246BF23345}" dt="2024-07-05T13:52:51.147" v="1493"/>
          <ac:spMkLst>
            <pc:docMk/>
            <pc:sldMk cId="1846792065" sldId="282"/>
            <ac:spMk id="7" creationId="{81919405-C920-DD57-6B46-156D31F3D47F}"/>
          </ac:spMkLst>
        </pc:spChg>
        <pc:spChg chg="add del">
          <ac:chgData name="Guest User" userId="" providerId="Windows Live" clId="Web-{8A0D8624-50CC-49DA-8C1B-CC246BF23345}" dt="2024-07-05T13:53:05.726" v="1496"/>
          <ac:spMkLst>
            <pc:docMk/>
            <pc:sldMk cId="1846792065" sldId="282"/>
            <ac:spMk id="8" creationId="{0B8003D4-1BC5-F3F6-7D23-B62EA55601B7}"/>
          </ac:spMkLst>
        </pc:spChg>
        <pc:spChg chg="add">
          <ac:chgData name="Guest User" userId="" providerId="Windows Live" clId="Web-{8A0D8624-50CC-49DA-8C1B-CC246BF23345}" dt="2024-07-05T13:53:14.257" v="1497"/>
          <ac:spMkLst>
            <pc:docMk/>
            <pc:sldMk cId="1846792065" sldId="282"/>
            <ac:spMk id="9" creationId="{CDC14887-7C74-BF1D-5258-F857072D4572}"/>
          </ac:spMkLst>
        </pc:spChg>
      </pc:sldChg>
      <pc:sldChg chg="modSp">
        <pc:chgData name="Guest User" userId="" providerId="Windows Live" clId="Web-{8A0D8624-50CC-49DA-8C1B-CC246BF23345}" dt="2024-07-05T14:00:59.210" v="1604" actId="20577"/>
        <pc:sldMkLst>
          <pc:docMk/>
          <pc:sldMk cId="1931217173" sldId="282"/>
        </pc:sldMkLst>
        <pc:spChg chg="mod">
          <ac:chgData name="Guest User" userId="" providerId="Windows Live" clId="Web-{8A0D8624-50CC-49DA-8C1B-CC246BF23345}" dt="2024-07-05T14:00:59.210" v="1604" actId="20577"/>
          <ac:spMkLst>
            <pc:docMk/>
            <pc:sldMk cId="1931217173" sldId="282"/>
            <ac:spMk id="3" creationId="{B3A85177-1AEB-755C-58B7-D5B0A6BBBA28}"/>
          </ac:spMkLst>
        </pc:spChg>
      </pc:sldChg>
      <pc:sldChg chg="addSp delSp modSp new mod setBg">
        <pc:chgData name="Guest User" userId="" providerId="Windows Live" clId="Web-{8A0D8624-50CC-49DA-8C1B-CC246BF23345}" dt="2024-07-05T13:57:49.172" v="1574" actId="20577"/>
        <pc:sldMkLst>
          <pc:docMk/>
          <pc:sldMk cId="3687870201" sldId="283"/>
        </pc:sldMkLst>
        <pc:spChg chg="mod">
          <ac:chgData name="Guest User" userId="" providerId="Windows Live" clId="Web-{8A0D8624-50CC-49DA-8C1B-CC246BF23345}" dt="2024-07-05T13:57:24.765" v="1569"/>
          <ac:spMkLst>
            <pc:docMk/>
            <pc:sldMk cId="3687870201" sldId="283"/>
            <ac:spMk id="2" creationId="{89751C12-E1F0-CE14-1A54-42EF2258A34B}"/>
          </ac:spMkLst>
        </pc:spChg>
        <pc:spChg chg="mod ord">
          <ac:chgData name="Guest User" userId="" providerId="Windows Live" clId="Web-{8A0D8624-50CC-49DA-8C1B-CC246BF23345}" dt="2024-07-05T13:57:49.172" v="1574" actId="20577"/>
          <ac:spMkLst>
            <pc:docMk/>
            <pc:sldMk cId="3687870201" sldId="283"/>
            <ac:spMk id="3" creationId="{0143653E-9B2D-D9FE-A747-C260118DF65B}"/>
          </ac:spMkLst>
        </pc:spChg>
        <pc:spChg chg="add del">
          <ac:chgData name="Guest User" userId="" providerId="Windows Live" clId="Web-{8A0D8624-50CC-49DA-8C1B-CC246BF23345}" dt="2024-07-05T13:56:36.108" v="1543"/>
          <ac:spMkLst>
            <pc:docMk/>
            <pc:sldMk cId="3687870201" sldId="283"/>
            <ac:spMk id="4" creationId="{C5DDD626-0479-87ED-E8C2-82F8BA0A0BED}"/>
          </ac:spMkLst>
        </pc:spChg>
        <pc:spChg chg="add del">
          <ac:chgData name="Guest User" userId="" providerId="Windows Live" clId="Web-{8A0D8624-50CC-49DA-8C1B-CC246BF23345}" dt="2024-07-05T13:57:24.765" v="1569"/>
          <ac:spMkLst>
            <pc:docMk/>
            <pc:sldMk cId="3687870201" sldId="283"/>
            <ac:spMk id="10" creationId="{F64BBAA4-C62B-4146-B49F-FE4CC4655EE0}"/>
          </ac:spMkLst>
        </pc:spChg>
        <pc:spChg chg="add del">
          <ac:chgData name="Guest User" userId="" providerId="Windows Live" clId="Web-{8A0D8624-50CC-49DA-8C1B-CC246BF23345}" dt="2024-07-05T13:57:24.765" v="1569"/>
          <ac:spMkLst>
            <pc:docMk/>
            <pc:sldMk cId="3687870201" sldId="283"/>
            <ac:spMk id="14" creationId="{6BF36B24-6632-4516-9692-731462896C1F}"/>
          </ac:spMkLst>
        </pc:spChg>
        <pc:spChg chg="add">
          <ac:chgData name="Guest User" userId="" providerId="Windows Live" clId="Web-{8A0D8624-50CC-49DA-8C1B-CC246BF23345}" dt="2024-07-05T13:57:24.765" v="1569"/>
          <ac:spMkLst>
            <pc:docMk/>
            <pc:sldMk cId="3687870201" sldId="283"/>
            <ac:spMk id="19" creationId="{08CB54FC-0B2A-4107-9A70-958B90B76585}"/>
          </ac:spMkLst>
        </pc:spChg>
        <pc:spChg chg="add">
          <ac:chgData name="Guest User" userId="" providerId="Windows Live" clId="Web-{8A0D8624-50CC-49DA-8C1B-CC246BF23345}" dt="2024-07-05T13:57:24.765" v="1569"/>
          <ac:spMkLst>
            <pc:docMk/>
            <pc:sldMk cId="3687870201" sldId="283"/>
            <ac:spMk id="23" creationId="{9AA76026-5689-4584-8D93-D71D739E61B5}"/>
          </ac:spMkLst>
        </pc:spChg>
        <pc:picChg chg="add mod">
          <ac:chgData name="Guest User" userId="" providerId="Windows Live" clId="Web-{8A0D8624-50CC-49DA-8C1B-CC246BF23345}" dt="2024-07-05T13:57:24.765" v="1569"/>
          <ac:picMkLst>
            <pc:docMk/>
            <pc:sldMk cId="3687870201" sldId="283"/>
            <ac:picMk id="5" creationId="{F68D5278-C419-AD66-0107-98F339E7B1BC}"/>
          </ac:picMkLst>
        </pc:picChg>
        <pc:cxnChg chg="add del">
          <ac:chgData name="Guest User" userId="" providerId="Windows Live" clId="Web-{8A0D8624-50CC-49DA-8C1B-CC246BF23345}" dt="2024-07-05T13:57:24.765" v="1569"/>
          <ac:cxnSpMkLst>
            <pc:docMk/>
            <pc:sldMk cId="3687870201" sldId="283"/>
            <ac:cxnSpMk id="12" creationId="{EEB57AA8-F021-480C-A9E2-F89913313611}"/>
          </ac:cxnSpMkLst>
        </pc:cxnChg>
        <pc:cxnChg chg="add">
          <ac:chgData name="Guest User" userId="" providerId="Windows Live" clId="Web-{8A0D8624-50CC-49DA-8C1B-CC246BF23345}" dt="2024-07-05T13:57:24.765" v="1569"/>
          <ac:cxnSpMkLst>
            <pc:docMk/>
            <pc:sldMk cId="3687870201" sldId="283"/>
            <ac:cxnSpMk id="21" creationId="{7855A9B5-1710-4B19-B0F1-CDFDD4ED5B7E}"/>
          </ac:cxnSpMkLst>
        </pc:cxnChg>
      </pc:sldChg>
    </pc:docChg>
  </pc:docChgLst>
  <pc:docChgLst>
    <pc:chgData name="Andrea Marchesini" userId="0ecfbe6f4e5b71be" providerId="LiveId" clId="{9AEFB9B2-8944-4C8F-8639-451DCE1AA50E}"/>
    <pc:docChg chg="undo redo custSel addSld delSld modSld sldOrd">
      <pc:chgData name="Andrea Marchesini" userId="0ecfbe6f4e5b71be" providerId="LiveId" clId="{9AEFB9B2-8944-4C8F-8639-451DCE1AA50E}" dt="2024-07-05T14:02:42.515" v="4263" actId="5793"/>
      <pc:docMkLst>
        <pc:docMk/>
      </pc:docMkLst>
      <pc:sldChg chg="addSp delSp modSp mod modAnim">
        <pc:chgData name="Andrea Marchesini" userId="0ecfbe6f4e5b71be" providerId="LiveId" clId="{9AEFB9B2-8944-4C8F-8639-451DCE1AA50E}" dt="2024-07-05T10:47:33.590" v="2895"/>
        <pc:sldMkLst>
          <pc:docMk/>
          <pc:sldMk cId="3955739894" sldId="256"/>
        </pc:sldMkLst>
        <pc:spChg chg="mod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2" creationId="{4415B62C-4B5B-613A-DBB9-8D6B164C078D}"/>
          </ac:spMkLst>
        </pc:spChg>
        <pc:spChg chg="mod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3" creationId="{AFC13A37-2894-B744-DAA5-A5C9D8C9A173}"/>
          </ac:spMkLst>
        </pc:spChg>
        <pc:spChg chg="del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23" creationId="{2FDF0794-1B86-42B2-B8C7-F60123E638ED}"/>
          </ac:spMkLst>
        </pc:spChg>
        <pc:spChg chg="del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25" creationId="{C5373426-E26E-431D-959C-5DB96C0B6208}"/>
          </ac:spMkLst>
        </pc:spChg>
        <pc:spChg chg="del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29" creationId="{EDC90921-9082-491B-940E-827D679F3478}"/>
          </ac:spMkLst>
        </pc:spChg>
        <pc:spChg chg="add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34" creationId="{2FDF0794-1B86-42B2-B8C7-F60123E638ED}"/>
          </ac:spMkLst>
        </pc:spChg>
        <pc:spChg chg="add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36" creationId="{C5373426-E26E-431D-959C-5DB96C0B6208}"/>
          </ac:spMkLst>
        </pc:spChg>
        <pc:spChg chg="add">
          <ac:chgData name="Andrea Marchesini" userId="0ecfbe6f4e5b71be" providerId="LiveId" clId="{9AEFB9B2-8944-4C8F-8639-451DCE1AA50E}" dt="2024-07-05T10:47:08.253" v="2894" actId="26606"/>
          <ac:spMkLst>
            <pc:docMk/>
            <pc:sldMk cId="3955739894" sldId="256"/>
            <ac:spMk id="40" creationId="{EDC90921-9082-491B-940E-827D679F3478}"/>
          </ac:spMkLst>
        </pc:spChg>
        <pc:cxnChg chg="del">
          <ac:chgData name="Andrea Marchesini" userId="0ecfbe6f4e5b71be" providerId="LiveId" clId="{9AEFB9B2-8944-4C8F-8639-451DCE1AA50E}" dt="2024-07-05T10:47:08.253" v="2894" actId="26606"/>
          <ac:cxnSpMkLst>
            <pc:docMk/>
            <pc:sldMk cId="3955739894" sldId="256"/>
            <ac:cxnSpMk id="27" creationId="{96D07482-83A3-4451-943C-B46961082957}"/>
          </ac:cxnSpMkLst>
        </pc:cxnChg>
        <pc:cxnChg chg="add">
          <ac:chgData name="Andrea Marchesini" userId="0ecfbe6f4e5b71be" providerId="LiveId" clId="{9AEFB9B2-8944-4C8F-8639-451DCE1AA50E}" dt="2024-07-05T10:47:08.253" v="2894" actId="26606"/>
          <ac:cxnSpMkLst>
            <pc:docMk/>
            <pc:sldMk cId="3955739894" sldId="256"/>
            <ac:cxnSpMk id="38" creationId="{96D07482-83A3-4451-943C-B46961082957}"/>
          </ac:cxnSpMkLst>
        </pc:cxnChg>
      </pc:sldChg>
      <pc:sldChg chg="modSp mod">
        <pc:chgData name="Andrea Marchesini" userId="0ecfbe6f4e5b71be" providerId="LiveId" clId="{9AEFB9B2-8944-4C8F-8639-451DCE1AA50E}" dt="2024-07-05T13:04:31.182" v="3025" actId="114"/>
        <pc:sldMkLst>
          <pc:docMk/>
          <pc:sldMk cId="2155330833" sldId="257"/>
        </pc:sldMkLst>
        <pc:spChg chg="mod">
          <ac:chgData name="Andrea Marchesini" userId="0ecfbe6f4e5b71be" providerId="LiveId" clId="{9AEFB9B2-8944-4C8F-8639-451DCE1AA50E}" dt="2024-07-05T13:04:31.182" v="3025" actId="114"/>
          <ac:spMkLst>
            <pc:docMk/>
            <pc:sldMk cId="2155330833" sldId="257"/>
            <ac:spMk id="3" creationId="{8FE74966-734C-41A9-3596-ABCC8374BA9E}"/>
          </ac:spMkLst>
        </pc:spChg>
      </pc:sldChg>
      <pc:sldChg chg="addSp delSp modSp mod ord">
        <pc:chgData name="Andrea Marchesini" userId="0ecfbe6f4e5b71be" providerId="LiveId" clId="{9AEFB9B2-8944-4C8F-8639-451DCE1AA50E}" dt="2024-07-04T16:53:25.929" v="745" actId="26606"/>
        <pc:sldMkLst>
          <pc:docMk/>
          <pc:sldMk cId="2392605814" sldId="258"/>
        </pc:sldMkLst>
        <pc:spChg chg="del mod">
          <ac:chgData name="Andrea Marchesini" userId="0ecfbe6f4e5b71be" providerId="LiveId" clId="{9AEFB9B2-8944-4C8F-8639-451DCE1AA50E}" dt="2024-07-04T16:53:25.929" v="745" actId="26606"/>
          <ac:spMkLst>
            <pc:docMk/>
            <pc:sldMk cId="2392605814" sldId="258"/>
            <ac:spMk id="3" creationId="{0FC7637E-2418-FA6A-9F07-20236F02C9B7}"/>
          </ac:spMkLst>
        </pc:spChg>
        <pc:graphicFrameChg chg="add">
          <ac:chgData name="Andrea Marchesini" userId="0ecfbe6f4e5b71be" providerId="LiveId" clId="{9AEFB9B2-8944-4C8F-8639-451DCE1AA50E}" dt="2024-07-04T16:53:25.929" v="745" actId="26606"/>
          <ac:graphicFrameMkLst>
            <pc:docMk/>
            <pc:sldMk cId="2392605814" sldId="258"/>
            <ac:graphicFrameMk id="5" creationId="{1E14F896-5CF4-1EB1-3967-3EC5DDD616C3}"/>
          </ac:graphicFrameMkLst>
        </pc:graphicFrameChg>
      </pc:sldChg>
      <pc:sldChg chg="addSp delSp modSp new mod setBg">
        <pc:chgData name="Andrea Marchesini" userId="0ecfbe6f4e5b71be" providerId="LiveId" clId="{9AEFB9B2-8944-4C8F-8639-451DCE1AA50E}" dt="2024-07-04T16:15:30.654" v="30" actId="26606"/>
        <pc:sldMkLst>
          <pc:docMk/>
          <pc:sldMk cId="2972301634" sldId="259"/>
        </pc:sldMkLst>
        <pc:spChg chg="mod">
          <ac:chgData name="Andrea Marchesini" userId="0ecfbe6f4e5b71be" providerId="LiveId" clId="{9AEFB9B2-8944-4C8F-8639-451DCE1AA50E}" dt="2024-07-04T16:15:30.654" v="30" actId="26606"/>
          <ac:spMkLst>
            <pc:docMk/>
            <pc:sldMk cId="2972301634" sldId="259"/>
            <ac:spMk id="2" creationId="{8A53A2BF-956B-353D-FB56-82749F22D68F}"/>
          </ac:spMkLst>
        </pc:spChg>
        <pc:spChg chg="add del">
          <ac:chgData name="Andrea Marchesini" userId="0ecfbe6f4e5b71be" providerId="LiveId" clId="{9AEFB9B2-8944-4C8F-8639-451DCE1AA50E}" dt="2024-07-04T16:15:30.638" v="29" actId="26606"/>
          <ac:spMkLst>
            <pc:docMk/>
            <pc:sldMk cId="2972301634" sldId="259"/>
            <ac:spMk id="7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4T16:15:30.638" v="29" actId="26606"/>
          <ac:spMkLst>
            <pc:docMk/>
            <pc:sldMk cId="2972301634" sldId="259"/>
            <ac:spMk id="11" creationId="{F3B3B6C5-748F-437C-AE76-DB11FEA99E16}"/>
          </ac:spMkLst>
        </pc:spChg>
        <pc:spChg chg="add del">
          <ac:chgData name="Andrea Marchesini" userId="0ecfbe6f4e5b71be" providerId="LiveId" clId="{9AEFB9B2-8944-4C8F-8639-451DCE1AA50E}" dt="2024-07-04T16:15:30.638" v="29" actId="26606"/>
          <ac:spMkLst>
            <pc:docMk/>
            <pc:sldMk cId="2972301634" sldId="259"/>
            <ac:spMk id="13" creationId="{197CEB5D-9BB2-475C-BA8D-AC88BB8C976E}"/>
          </ac:spMkLst>
        </pc:spChg>
        <pc:spChg chg="add">
          <ac:chgData name="Andrea Marchesini" userId="0ecfbe6f4e5b71be" providerId="LiveId" clId="{9AEFB9B2-8944-4C8F-8639-451DCE1AA50E}" dt="2024-07-04T16:15:30.654" v="30" actId="26606"/>
          <ac:spMkLst>
            <pc:docMk/>
            <pc:sldMk cId="2972301634" sldId="259"/>
            <ac:spMk id="17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4T16:15:30.654" v="30" actId="26606"/>
          <ac:spMkLst>
            <pc:docMk/>
            <pc:sldMk cId="2972301634" sldId="259"/>
            <ac:spMk id="19" creationId="{B601567C-4815-45C4-A8C8-DEF236232A30}"/>
          </ac:spMkLst>
        </pc:spChg>
        <pc:spChg chg="add">
          <ac:chgData name="Andrea Marchesini" userId="0ecfbe6f4e5b71be" providerId="LiveId" clId="{9AEFB9B2-8944-4C8F-8639-451DCE1AA50E}" dt="2024-07-04T16:15:30.654" v="30" actId="26606"/>
          <ac:spMkLst>
            <pc:docMk/>
            <pc:sldMk cId="2972301634" sldId="259"/>
            <ac:spMk id="21" creationId="{277711D3-2534-4918-8661-020829D71301}"/>
          </ac:spMkLst>
        </pc:spChg>
        <pc:cxnChg chg="add del">
          <ac:chgData name="Andrea Marchesini" userId="0ecfbe6f4e5b71be" providerId="LiveId" clId="{9AEFB9B2-8944-4C8F-8639-451DCE1AA50E}" dt="2024-07-04T16:15:30.638" v="29" actId="26606"/>
          <ac:cxnSpMkLst>
            <pc:docMk/>
            <pc:sldMk cId="2972301634" sldId="259"/>
            <ac:cxnSpMk id="9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4T16:15:30.638" v="29" actId="26606"/>
          <ac:cxnSpMkLst>
            <pc:docMk/>
            <pc:sldMk cId="2972301634" sldId="259"/>
            <ac:cxnSpMk id="15" creationId="{BB14AD1F-ADD5-46E7-966F-4C0290232FF9}"/>
          </ac:cxnSpMkLst>
        </pc:cxnChg>
        <pc:cxnChg chg="add">
          <ac:chgData name="Andrea Marchesini" userId="0ecfbe6f4e5b71be" providerId="LiveId" clId="{9AEFB9B2-8944-4C8F-8639-451DCE1AA50E}" dt="2024-07-04T16:15:30.654" v="30" actId="26606"/>
          <ac:cxnSpMkLst>
            <pc:docMk/>
            <pc:sldMk cId="2972301634" sldId="259"/>
            <ac:cxnSpMk id="18" creationId="{1F5DC8C3-BA5F-4EED-BB9A-A14272BD82A1}"/>
          </ac:cxnSpMkLst>
        </pc:cxnChg>
        <pc:cxnChg chg="add">
          <ac:chgData name="Andrea Marchesini" userId="0ecfbe6f4e5b71be" providerId="LiveId" clId="{9AEFB9B2-8944-4C8F-8639-451DCE1AA50E}" dt="2024-07-04T16:15:30.654" v="30" actId="26606"/>
          <ac:cxnSpMkLst>
            <pc:docMk/>
            <pc:sldMk cId="2972301634" sldId="259"/>
            <ac:cxnSpMk id="20" creationId="{9D2BBCA2-F039-47DF-B36F-39D7E7CC0090}"/>
          </ac:cxnSpMkLst>
        </pc:cxnChg>
      </pc:sldChg>
      <pc:sldChg chg="new del">
        <pc:chgData name="Andrea Marchesini" userId="0ecfbe6f4e5b71be" providerId="LiveId" clId="{9AEFB9B2-8944-4C8F-8639-451DCE1AA50E}" dt="2024-07-04T16:15:07.801" v="1" actId="47"/>
        <pc:sldMkLst>
          <pc:docMk/>
          <pc:sldMk cId="3119012478" sldId="259"/>
        </pc:sldMkLst>
      </pc:sldChg>
      <pc:sldChg chg="addSp delSp modSp new mod ord setBg">
        <pc:chgData name="Andrea Marchesini" userId="0ecfbe6f4e5b71be" providerId="LiveId" clId="{9AEFB9B2-8944-4C8F-8639-451DCE1AA50E}" dt="2024-07-05T13:47:10.742" v="4181" actId="20577"/>
        <pc:sldMkLst>
          <pc:docMk/>
          <pc:sldMk cId="1727600289" sldId="260"/>
        </pc:sldMkLst>
        <pc:spChg chg="mod">
          <ac:chgData name="Andrea Marchesini" userId="0ecfbe6f4e5b71be" providerId="LiveId" clId="{9AEFB9B2-8944-4C8F-8639-451DCE1AA50E}" dt="2024-07-05T13:46:25.424" v="4172" actId="26606"/>
          <ac:spMkLst>
            <pc:docMk/>
            <pc:sldMk cId="1727600289" sldId="260"/>
            <ac:spMk id="2" creationId="{47943773-F8F2-A917-B564-8ED5BDF1257F}"/>
          </ac:spMkLst>
        </pc:spChg>
        <pc:spChg chg="mod">
          <ac:chgData name="Andrea Marchesini" userId="0ecfbe6f4e5b71be" providerId="LiveId" clId="{9AEFB9B2-8944-4C8F-8639-451DCE1AA50E}" dt="2024-07-05T13:47:10.742" v="4181" actId="20577"/>
          <ac:spMkLst>
            <pc:docMk/>
            <pc:sldMk cId="1727600289" sldId="260"/>
            <ac:spMk id="3" creationId="{1A2CE23D-399B-2F42-C22E-D7BD1B271309}"/>
          </ac:spMkLst>
        </pc:spChg>
        <pc:spChg chg="add del">
          <ac:chgData name="Andrea Marchesini" userId="0ecfbe6f4e5b71be" providerId="LiveId" clId="{9AEFB9B2-8944-4C8F-8639-451DCE1AA50E}" dt="2024-07-05T13:46:25.424" v="4172" actId="26606"/>
          <ac:spMkLst>
            <pc:docMk/>
            <pc:sldMk cId="1727600289" sldId="260"/>
            <ac:spMk id="10" creationId="{0AB6E427-3F73-4C06-A5D5-AE52C3883B50}"/>
          </ac:spMkLst>
        </pc:spChg>
        <pc:spChg chg="add del">
          <ac:chgData name="Andrea Marchesini" userId="0ecfbe6f4e5b71be" providerId="LiveId" clId="{9AEFB9B2-8944-4C8F-8639-451DCE1AA50E}" dt="2024-07-05T13:46:25.424" v="4172" actId="26606"/>
          <ac:spMkLst>
            <pc:docMk/>
            <pc:sldMk cId="1727600289" sldId="260"/>
            <ac:spMk id="12" creationId="{D8C9BDAA-0390-4B39-9B5C-BC95E5120DA4}"/>
          </ac:spMkLst>
        </pc:spChg>
        <pc:spChg chg="add">
          <ac:chgData name="Andrea Marchesini" userId="0ecfbe6f4e5b71be" providerId="LiveId" clId="{9AEFB9B2-8944-4C8F-8639-451DCE1AA50E}" dt="2024-07-05T13:46:25.424" v="4172" actId="26606"/>
          <ac:spMkLst>
            <pc:docMk/>
            <pc:sldMk cId="1727600289" sldId="260"/>
            <ac:spMk id="19" creationId="{0AB6E427-3F73-4C06-A5D5-AE52C3883B50}"/>
          </ac:spMkLst>
        </pc:spChg>
        <pc:spChg chg="add">
          <ac:chgData name="Andrea Marchesini" userId="0ecfbe6f4e5b71be" providerId="LiveId" clId="{9AEFB9B2-8944-4C8F-8639-451DCE1AA50E}" dt="2024-07-05T13:46:25.424" v="4172" actId="26606"/>
          <ac:spMkLst>
            <pc:docMk/>
            <pc:sldMk cId="1727600289" sldId="260"/>
            <ac:spMk id="21" creationId="{D8C9BDAA-0390-4B39-9B5C-BC95E5120DA4}"/>
          </ac:spMkLst>
        </pc:spChg>
        <pc:picChg chg="add mod">
          <ac:chgData name="Andrea Marchesini" userId="0ecfbe6f4e5b71be" providerId="LiveId" clId="{9AEFB9B2-8944-4C8F-8639-451DCE1AA50E}" dt="2024-07-05T13:46:34.104" v="4174" actId="1076"/>
          <ac:picMkLst>
            <pc:docMk/>
            <pc:sldMk cId="1727600289" sldId="260"/>
            <ac:picMk id="5" creationId="{616FC668-30B6-6F37-907A-F4C5EBAB5713}"/>
          </ac:picMkLst>
        </pc:picChg>
        <pc:cxnChg chg="add del">
          <ac:chgData name="Andrea Marchesini" userId="0ecfbe6f4e5b71be" providerId="LiveId" clId="{9AEFB9B2-8944-4C8F-8639-451DCE1AA50E}" dt="2024-07-05T13:46:25.424" v="4172" actId="26606"/>
          <ac:cxnSpMkLst>
            <pc:docMk/>
            <pc:sldMk cId="1727600289" sldId="260"/>
            <ac:cxnSpMk id="14" creationId="{E04A321A-A039-4720-87B4-66A4210E0D57}"/>
          </ac:cxnSpMkLst>
        </pc:cxnChg>
        <pc:cxnChg chg="add">
          <ac:chgData name="Andrea Marchesini" userId="0ecfbe6f4e5b71be" providerId="LiveId" clId="{9AEFB9B2-8944-4C8F-8639-451DCE1AA50E}" dt="2024-07-05T13:46:25.424" v="4172" actId="26606"/>
          <ac:cxnSpMkLst>
            <pc:docMk/>
            <pc:sldMk cId="1727600289" sldId="260"/>
            <ac:cxnSpMk id="23" creationId="{E04A321A-A039-4720-87B4-66A4210E0D57}"/>
          </ac:cxnSpMkLst>
        </pc:cxnChg>
      </pc:sldChg>
      <pc:sldChg chg="addSp delSp modSp new mod ord setBg modAnim setClrOvrMap">
        <pc:chgData name="Andrea Marchesini" userId="0ecfbe6f4e5b71be" providerId="LiveId" clId="{9AEFB9B2-8944-4C8F-8639-451DCE1AA50E}" dt="2024-07-05T13:24:42" v="3423"/>
        <pc:sldMkLst>
          <pc:docMk/>
          <pc:sldMk cId="3039892423" sldId="261"/>
        </pc:sldMkLst>
        <pc:spChg chg="mod">
          <ac:chgData name="Andrea Marchesini" userId="0ecfbe6f4e5b71be" providerId="LiveId" clId="{9AEFB9B2-8944-4C8F-8639-451DCE1AA50E}" dt="2024-07-04T16:27:56.610" v="221" actId="26606"/>
          <ac:spMkLst>
            <pc:docMk/>
            <pc:sldMk cId="3039892423" sldId="261"/>
            <ac:spMk id="2" creationId="{B6919D53-4450-05C3-5864-3D262BE6F5BE}"/>
          </ac:spMkLst>
        </pc:spChg>
        <pc:spChg chg="add del mod">
          <ac:chgData name="Andrea Marchesini" userId="0ecfbe6f4e5b71be" providerId="LiveId" clId="{9AEFB9B2-8944-4C8F-8639-451DCE1AA50E}" dt="2024-07-04T16:27:56.610" v="221" actId="26606"/>
          <ac:spMkLst>
            <pc:docMk/>
            <pc:sldMk cId="3039892423" sldId="261"/>
            <ac:spMk id="3" creationId="{0E3A0C7F-A833-BBA1-E851-B572F3FCD085}"/>
          </ac:spMkLst>
        </pc:spChg>
        <pc:spChg chg="add del">
          <ac:chgData name="Andrea Marchesini" userId="0ecfbe6f4e5b71be" providerId="LiveId" clId="{9AEFB9B2-8944-4C8F-8639-451DCE1AA50E}" dt="2024-07-04T16:27:56.569" v="220" actId="26606"/>
          <ac:spMkLst>
            <pc:docMk/>
            <pc:sldMk cId="3039892423" sldId="261"/>
            <ac:spMk id="9" creationId="{103E59AE-44F8-4FB9-BF05-C888FE3E1DFA}"/>
          </ac:spMkLst>
        </pc:spChg>
        <pc:spChg chg="add del">
          <ac:chgData name="Andrea Marchesini" userId="0ecfbe6f4e5b71be" providerId="LiveId" clId="{9AEFB9B2-8944-4C8F-8639-451DCE1AA50E}" dt="2024-07-04T16:27:56.569" v="220" actId="26606"/>
          <ac:spMkLst>
            <pc:docMk/>
            <pc:sldMk cId="3039892423" sldId="261"/>
            <ac:spMk id="13" creationId="{8B6B14AE-589A-45CC-A30D-41995FC1F8BA}"/>
          </ac:spMkLst>
        </pc:spChg>
        <pc:spChg chg="add">
          <ac:chgData name="Andrea Marchesini" userId="0ecfbe6f4e5b71be" providerId="LiveId" clId="{9AEFB9B2-8944-4C8F-8639-451DCE1AA50E}" dt="2024-07-04T16:27:56.610" v="221" actId="26606"/>
          <ac:spMkLst>
            <pc:docMk/>
            <pc:sldMk cId="3039892423" sldId="261"/>
            <ac:spMk id="15" creationId="{EE1530B0-6F96-46C0-8B3E-3215CB756BE4}"/>
          </ac:spMkLst>
        </pc:spChg>
        <pc:spChg chg="add">
          <ac:chgData name="Andrea Marchesini" userId="0ecfbe6f4e5b71be" providerId="LiveId" clId="{9AEFB9B2-8944-4C8F-8639-451DCE1AA50E}" dt="2024-07-04T16:27:56.610" v="221" actId="26606"/>
          <ac:spMkLst>
            <pc:docMk/>
            <pc:sldMk cId="3039892423" sldId="261"/>
            <ac:spMk id="16" creationId="{754910CF-1B56-45D3-960A-E89F7B3B9131}"/>
          </ac:spMkLst>
        </pc:spChg>
        <pc:graphicFrameChg chg="add del">
          <ac:chgData name="Andrea Marchesini" userId="0ecfbe6f4e5b71be" providerId="LiveId" clId="{9AEFB9B2-8944-4C8F-8639-451DCE1AA50E}" dt="2024-07-04T16:27:56.569" v="220" actId="26606"/>
          <ac:graphicFrameMkLst>
            <pc:docMk/>
            <pc:sldMk cId="3039892423" sldId="261"/>
            <ac:graphicFrameMk id="5" creationId="{B74F27AB-F7C0-AEB2-509C-3EA2F88B7392}"/>
          </ac:graphicFrameMkLst>
        </pc:graphicFrameChg>
        <pc:graphicFrameChg chg="add mod">
          <ac:chgData name="Andrea Marchesini" userId="0ecfbe6f4e5b71be" providerId="LiveId" clId="{9AEFB9B2-8944-4C8F-8639-451DCE1AA50E}" dt="2024-07-05T09:36:05.208" v="1004" actId="20577"/>
          <ac:graphicFrameMkLst>
            <pc:docMk/>
            <pc:sldMk cId="3039892423" sldId="261"/>
            <ac:graphicFrameMk id="17" creationId="{43BEF751-A04F-F467-3A7D-02B7E93FF4D0}"/>
          </ac:graphicFrameMkLst>
        </pc:graphicFrameChg>
        <pc:cxnChg chg="add del">
          <ac:chgData name="Andrea Marchesini" userId="0ecfbe6f4e5b71be" providerId="LiveId" clId="{9AEFB9B2-8944-4C8F-8639-451DCE1AA50E}" dt="2024-07-04T16:27:56.569" v="220" actId="26606"/>
          <ac:cxnSpMkLst>
            <pc:docMk/>
            <pc:sldMk cId="3039892423" sldId="261"/>
            <ac:cxnSpMk id="11" creationId="{2752F38C-F560-47AA-90AD-209F39C04150}"/>
          </ac:cxnSpMkLst>
        </pc:cxnChg>
      </pc:sldChg>
      <pc:sldChg chg="addSp delSp modSp new mod setBg modAnim">
        <pc:chgData name="Andrea Marchesini" userId="0ecfbe6f4e5b71be" providerId="LiveId" clId="{9AEFB9B2-8944-4C8F-8639-451DCE1AA50E}" dt="2024-07-05T13:25:03.605" v="3428"/>
        <pc:sldMkLst>
          <pc:docMk/>
          <pc:sldMk cId="843488386" sldId="262"/>
        </pc:sldMkLst>
        <pc:spChg chg="mod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2" creationId="{B2B1F02D-623E-C630-0CD1-752A3516D31C}"/>
          </ac:spMkLst>
        </pc:spChg>
        <pc:spChg chg="add mod">
          <ac:chgData name="Andrea Marchesini" userId="0ecfbe6f4e5b71be" providerId="LiveId" clId="{9AEFB9B2-8944-4C8F-8639-451DCE1AA50E}" dt="2024-07-05T10:48:37.890" v="2898" actId="113"/>
          <ac:spMkLst>
            <pc:docMk/>
            <pc:sldMk cId="843488386" sldId="262"/>
            <ac:spMk id="3" creationId="{A57AB858-DFFB-6EE2-24E2-0EED6F45308F}"/>
          </ac:spMkLst>
        </pc:spChg>
        <pc:spChg chg="add del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7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11" creationId="{8C6E698C-8155-4B8B-BDC9-B7299772B509}"/>
          </ac:spMkLst>
        </pc:spChg>
        <pc:spChg chg="add del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15" creationId="{3DB7FA66-7966-4A39-A523-95F344095217}"/>
          </ac:spMkLst>
        </pc:spChg>
        <pc:spChg chg="add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20" creationId="{416A0E3C-60E6-4F39-BC55-5F7C224E1F7C}"/>
          </ac:spMkLst>
        </pc:spChg>
        <pc:spChg chg="add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24" creationId="{C8DD82D3-D002-45B0-B16A-82B3DA4EFDDB}"/>
          </ac:spMkLst>
        </pc:spChg>
        <pc:spChg chg="add">
          <ac:chgData name="Andrea Marchesini" userId="0ecfbe6f4e5b71be" providerId="LiveId" clId="{9AEFB9B2-8944-4C8F-8639-451DCE1AA50E}" dt="2024-07-05T10:37:25.734" v="2634" actId="26606"/>
          <ac:spMkLst>
            <pc:docMk/>
            <pc:sldMk cId="843488386" sldId="262"/>
            <ac:spMk id="28" creationId="{01E907E6-DC1F-49A9-A946-CEB2CB330FE2}"/>
          </ac:spMkLst>
        </pc:spChg>
        <pc:cxnChg chg="add del">
          <ac:chgData name="Andrea Marchesini" userId="0ecfbe6f4e5b71be" providerId="LiveId" clId="{9AEFB9B2-8944-4C8F-8639-451DCE1AA50E}" dt="2024-07-05T10:37:25.734" v="2634" actId="26606"/>
          <ac:cxnSpMkLst>
            <pc:docMk/>
            <pc:sldMk cId="843488386" sldId="262"/>
            <ac:cxnSpMk id="9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10:37:25.734" v="2634" actId="26606"/>
          <ac:cxnSpMkLst>
            <pc:docMk/>
            <pc:sldMk cId="843488386" sldId="262"/>
            <ac:cxnSpMk id="13" creationId="{09525C9A-1972-4836-BA7A-706C946EF4DA}"/>
          </ac:cxnSpMkLst>
        </pc:cxnChg>
        <pc:cxnChg chg="add">
          <ac:chgData name="Andrea Marchesini" userId="0ecfbe6f4e5b71be" providerId="LiveId" clId="{9AEFB9B2-8944-4C8F-8639-451DCE1AA50E}" dt="2024-07-05T10:37:25.734" v="2634" actId="26606"/>
          <ac:cxnSpMkLst>
            <pc:docMk/>
            <pc:sldMk cId="843488386" sldId="262"/>
            <ac:cxnSpMk id="22" creationId="{C5025DAC-8B93-4160-B017-3A274A5828C0}"/>
          </ac:cxnSpMkLst>
        </pc:cxnChg>
        <pc:cxnChg chg="add">
          <ac:chgData name="Andrea Marchesini" userId="0ecfbe6f4e5b71be" providerId="LiveId" clId="{9AEFB9B2-8944-4C8F-8639-451DCE1AA50E}" dt="2024-07-05T10:37:25.734" v="2634" actId="26606"/>
          <ac:cxnSpMkLst>
            <pc:docMk/>
            <pc:sldMk cId="843488386" sldId="262"/>
            <ac:cxnSpMk id="26" creationId="{9F09C252-16FE-4557-AD6D-BB5CA773496C}"/>
          </ac:cxnSpMkLst>
        </pc:cxnChg>
      </pc:sldChg>
      <pc:sldChg chg="new del">
        <pc:chgData name="Andrea Marchesini" userId="0ecfbe6f4e5b71be" providerId="LiveId" clId="{9AEFB9B2-8944-4C8F-8639-451DCE1AA50E}" dt="2024-07-04T16:30:33.231" v="254" actId="47"/>
        <pc:sldMkLst>
          <pc:docMk/>
          <pc:sldMk cId="1429187446" sldId="263"/>
        </pc:sldMkLst>
      </pc:sldChg>
      <pc:sldChg chg="modSp add del mod">
        <pc:chgData name="Andrea Marchesini" userId="0ecfbe6f4e5b71be" providerId="LiveId" clId="{9AEFB9B2-8944-4C8F-8639-451DCE1AA50E}" dt="2024-07-05T10:38:12.149" v="2649" actId="47"/>
        <pc:sldMkLst>
          <pc:docMk/>
          <pc:sldMk cId="3102598639" sldId="263"/>
        </pc:sldMkLst>
        <pc:spChg chg="mod">
          <ac:chgData name="Andrea Marchesini" userId="0ecfbe6f4e5b71be" providerId="LiveId" clId="{9AEFB9B2-8944-4C8F-8639-451DCE1AA50E}" dt="2024-07-04T16:31:03.698" v="278" actId="20577"/>
          <ac:spMkLst>
            <pc:docMk/>
            <pc:sldMk cId="3102598639" sldId="263"/>
            <ac:spMk id="2" creationId="{B2B1F02D-623E-C630-0CD1-752A3516D31C}"/>
          </ac:spMkLst>
        </pc:spChg>
      </pc:sldChg>
      <pc:sldChg chg="modSp add del mod">
        <pc:chgData name="Andrea Marchesini" userId="0ecfbe6f4e5b71be" providerId="LiveId" clId="{9AEFB9B2-8944-4C8F-8639-451DCE1AA50E}" dt="2024-07-05T10:40:56.296" v="2701" actId="47"/>
        <pc:sldMkLst>
          <pc:docMk/>
          <pc:sldMk cId="2696980262" sldId="264"/>
        </pc:sldMkLst>
        <pc:spChg chg="mod">
          <ac:chgData name="Andrea Marchesini" userId="0ecfbe6f4e5b71be" providerId="LiveId" clId="{9AEFB9B2-8944-4C8F-8639-451DCE1AA50E}" dt="2024-07-04T16:31:17.511" v="280" actId="20577"/>
          <ac:spMkLst>
            <pc:docMk/>
            <pc:sldMk cId="2696980262" sldId="264"/>
            <ac:spMk id="2" creationId="{B2B1F02D-623E-C630-0CD1-752A3516D31C}"/>
          </ac:spMkLst>
        </pc:spChg>
      </pc:sldChg>
      <pc:sldChg chg="modSp add del mod">
        <pc:chgData name="Andrea Marchesini" userId="0ecfbe6f4e5b71be" providerId="LiveId" clId="{9AEFB9B2-8944-4C8F-8639-451DCE1AA50E}" dt="2024-07-05T10:42:47.165" v="2892" actId="47"/>
        <pc:sldMkLst>
          <pc:docMk/>
          <pc:sldMk cId="3415652392" sldId="265"/>
        </pc:sldMkLst>
        <pc:spChg chg="mod">
          <ac:chgData name="Andrea Marchesini" userId="0ecfbe6f4e5b71be" providerId="LiveId" clId="{9AEFB9B2-8944-4C8F-8639-451DCE1AA50E}" dt="2024-07-05T09:36:17.455" v="1007" actId="20577"/>
          <ac:spMkLst>
            <pc:docMk/>
            <pc:sldMk cId="3415652392" sldId="265"/>
            <ac:spMk id="2" creationId="{B2B1F02D-623E-C630-0CD1-752A3516D31C}"/>
          </ac:spMkLst>
        </pc:spChg>
      </pc:sldChg>
      <pc:sldChg chg="addSp delSp modSp new mod ord setBg modAnim">
        <pc:chgData name="Andrea Marchesini" userId="0ecfbe6f4e5b71be" providerId="LiveId" clId="{9AEFB9B2-8944-4C8F-8639-451DCE1AA50E}" dt="2024-07-05T13:26:08.198" v="3440"/>
        <pc:sldMkLst>
          <pc:docMk/>
          <pc:sldMk cId="1976867809" sldId="266"/>
        </pc:sldMkLst>
        <pc:spChg chg="mod">
          <ac:chgData name="Andrea Marchesini" userId="0ecfbe6f4e5b71be" providerId="LiveId" clId="{9AEFB9B2-8944-4C8F-8639-451DCE1AA50E}" dt="2024-07-04T16:47:41.875" v="567" actId="26606"/>
          <ac:spMkLst>
            <pc:docMk/>
            <pc:sldMk cId="1976867809" sldId="266"/>
            <ac:spMk id="2" creationId="{972B55DD-2217-1EB8-B7B1-63CC06BF89EE}"/>
          </ac:spMkLst>
        </pc:spChg>
        <pc:spChg chg="add del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9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13" creationId="{4C869C3B-5565-4AAC-86A8-9EB0AB1C653E}"/>
          </ac:spMkLst>
        </pc:spChg>
        <pc:spChg chg="add del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17" creationId="{064CBAAB-7956-4763-9F69-A3FDBF1ACBAA}"/>
          </ac:spMkLst>
        </pc:spChg>
        <pc:spChg chg="add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22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26" creationId="{4C869C3B-5565-4AAC-86A8-9EB0AB1C653E}"/>
          </ac:spMkLst>
        </pc:spChg>
        <pc:spChg chg="add">
          <ac:chgData name="Andrea Marchesini" userId="0ecfbe6f4e5b71be" providerId="LiveId" clId="{9AEFB9B2-8944-4C8F-8639-451DCE1AA50E}" dt="2024-07-04T17:00:42.135" v="777" actId="26606"/>
          <ac:spMkLst>
            <pc:docMk/>
            <pc:sldMk cId="1976867809" sldId="266"/>
            <ac:spMk id="30" creationId="{064CBAAB-7956-4763-9F69-A3FDBF1ACBAA}"/>
          </ac:spMkLst>
        </pc:spChg>
        <pc:picChg chg="add">
          <ac:chgData name="Andrea Marchesini" userId="0ecfbe6f4e5b71be" providerId="LiveId" clId="{9AEFB9B2-8944-4C8F-8639-451DCE1AA50E}" dt="2024-07-04T16:47:41.875" v="567" actId="26606"/>
          <ac:picMkLst>
            <pc:docMk/>
            <pc:sldMk cId="1976867809" sldId="266"/>
            <ac:picMk id="6" creationId="{909BDEB6-A344-95A0-AF93-8A4EE1E84859}"/>
          </ac:picMkLst>
        </pc:picChg>
        <pc:cxnChg chg="add del">
          <ac:chgData name="Andrea Marchesini" userId="0ecfbe6f4e5b71be" providerId="LiveId" clId="{9AEFB9B2-8944-4C8F-8639-451DCE1AA50E}" dt="2024-07-04T17:00:42.135" v="777" actId="26606"/>
          <ac:cxnSpMkLst>
            <pc:docMk/>
            <pc:sldMk cId="1976867809" sldId="266"/>
            <ac:cxnSpMk id="11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4T17:00:42.135" v="777" actId="26606"/>
          <ac:cxnSpMkLst>
            <pc:docMk/>
            <pc:sldMk cId="1976867809" sldId="266"/>
            <ac:cxnSpMk id="15" creationId="{F41136EC-EC34-4D08-B5AB-8CE5870B1C74}"/>
          </ac:cxnSpMkLst>
        </pc:cxnChg>
        <pc:cxnChg chg="add">
          <ac:chgData name="Andrea Marchesini" userId="0ecfbe6f4e5b71be" providerId="LiveId" clId="{9AEFB9B2-8944-4C8F-8639-451DCE1AA50E}" dt="2024-07-04T17:00:42.135" v="777" actId="26606"/>
          <ac:cxnSpMkLst>
            <pc:docMk/>
            <pc:sldMk cId="1976867809" sldId="266"/>
            <ac:cxnSpMk id="24" creationId="{1F5DC8C3-BA5F-4EED-BB9A-A14272BD82A1}"/>
          </ac:cxnSpMkLst>
        </pc:cxnChg>
        <pc:cxnChg chg="add">
          <ac:chgData name="Andrea Marchesini" userId="0ecfbe6f4e5b71be" providerId="LiveId" clId="{9AEFB9B2-8944-4C8F-8639-451DCE1AA50E}" dt="2024-07-04T17:00:42.135" v="777" actId="26606"/>
          <ac:cxnSpMkLst>
            <pc:docMk/>
            <pc:sldMk cId="1976867809" sldId="266"/>
            <ac:cxnSpMk id="28" creationId="{F41136EC-EC34-4D08-B5AB-8CE5870B1C74}"/>
          </ac:cxnSpMkLst>
        </pc:cxnChg>
      </pc:sldChg>
      <pc:sldChg chg="new del">
        <pc:chgData name="Andrea Marchesini" userId="0ecfbe6f4e5b71be" providerId="LiveId" clId="{9AEFB9B2-8944-4C8F-8639-451DCE1AA50E}" dt="2024-07-04T16:47:12.964" v="550" actId="47"/>
        <pc:sldMkLst>
          <pc:docMk/>
          <pc:sldMk cId="2688640987" sldId="266"/>
        </pc:sldMkLst>
      </pc:sldChg>
      <pc:sldChg chg="addSp delSp modSp new mod ord setBg addAnim modAnim setClrOvrMap">
        <pc:chgData name="Andrea Marchesini" userId="0ecfbe6f4e5b71be" providerId="LiveId" clId="{9AEFB9B2-8944-4C8F-8639-451DCE1AA50E}" dt="2024-07-05T13:54:23.089" v="4187" actId="2711"/>
        <pc:sldMkLst>
          <pc:docMk/>
          <pc:sldMk cId="232512372" sldId="267"/>
        </pc:sldMkLst>
        <pc:spChg chg="mod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2" creationId="{081C1F6C-E0B0-A9AD-0ED5-9CE34C453039}"/>
          </ac:spMkLst>
        </pc:spChg>
        <pc:spChg chg="mod ord">
          <ac:chgData name="Andrea Marchesini" userId="0ecfbe6f4e5b71be" providerId="LiveId" clId="{9AEFB9B2-8944-4C8F-8639-451DCE1AA50E}" dt="2024-07-05T13:54:23.089" v="4187" actId="2711"/>
          <ac:spMkLst>
            <pc:docMk/>
            <pc:sldMk cId="232512372" sldId="267"/>
            <ac:spMk id="3" creationId="{9822BD7E-B4D1-2AAC-3109-E33404872CDB}"/>
          </ac:spMkLst>
        </pc:spChg>
        <pc:spChg chg="add del">
          <ac:chgData name="Andrea Marchesini" userId="0ecfbe6f4e5b71be" providerId="LiveId" clId="{9AEFB9B2-8944-4C8F-8639-451DCE1AA50E}" dt="2024-07-05T09:38:59.699" v="1017" actId="26606"/>
          <ac:spMkLst>
            <pc:docMk/>
            <pc:sldMk cId="232512372" sldId="267"/>
            <ac:spMk id="10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09:38:59.699" v="1017" actId="26606"/>
          <ac:spMkLst>
            <pc:docMk/>
            <pc:sldMk cId="232512372" sldId="267"/>
            <ac:spMk id="14" creationId="{6482F060-A4AF-4E0B-B364-7C6BA4AE9C03}"/>
          </ac:spMkLst>
        </pc:spChg>
        <pc:spChg chg="add del">
          <ac:chgData name="Andrea Marchesini" userId="0ecfbe6f4e5b71be" providerId="LiveId" clId="{9AEFB9B2-8944-4C8F-8639-451DCE1AA50E}" dt="2024-07-05T09:39:26.423" v="1020" actId="26606"/>
          <ac:spMkLst>
            <pc:docMk/>
            <pc:sldMk cId="232512372" sldId="267"/>
            <ac:spMk id="21" creationId="{0AB6E427-3F73-4C06-A5D5-AE52C3883B50}"/>
          </ac:spMkLst>
        </pc:spChg>
        <pc:spChg chg="add del">
          <ac:chgData name="Andrea Marchesini" userId="0ecfbe6f4e5b71be" providerId="LiveId" clId="{9AEFB9B2-8944-4C8F-8639-451DCE1AA50E}" dt="2024-07-05T09:39:26.423" v="1020" actId="26606"/>
          <ac:spMkLst>
            <pc:docMk/>
            <pc:sldMk cId="232512372" sldId="267"/>
            <ac:spMk id="23" creationId="{D8C9BDAA-0390-4B39-9B5C-BC95E5120DA4}"/>
          </ac:spMkLst>
        </pc:spChg>
        <pc:spChg chg="add del">
          <ac:chgData name="Andrea Marchesini" userId="0ecfbe6f4e5b71be" providerId="LiveId" clId="{9AEFB9B2-8944-4C8F-8639-451DCE1AA50E}" dt="2024-07-05T10:02:06.635" v="1119" actId="26606"/>
          <ac:spMkLst>
            <pc:docMk/>
            <pc:sldMk cId="232512372" sldId="267"/>
            <ac:spMk id="30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10:02:06.635" v="1119" actId="26606"/>
          <ac:spMkLst>
            <pc:docMk/>
            <pc:sldMk cId="232512372" sldId="267"/>
            <ac:spMk id="34" creationId="{F452A527-3631-41ED-858D-3777A7D1496A}"/>
          </ac:spMkLst>
        </pc:spChg>
        <pc:spChg chg="add del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41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45" creationId="{33428ACC-71EC-4171-9527-10983BA6B41D}"/>
          </ac:spMkLst>
        </pc:spChg>
        <pc:spChg chg="add del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49" creationId="{8D4480B4-953D-41FA-9052-09AB3A026947}"/>
          </ac:spMkLst>
        </pc:spChg>
        <pc:spChg chg="add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54" creationId="{08CB54FC-0B2A-4107-9A70-958B90B76585}"/>
          </ac:spMkLst>
        </pc:spChg>
        <pc:spChg chg="add">
          <ac:chgData name="Andrea Marchesini" userId="0ecfbe6f4e5b71be" providerId="LiveId" clId="{9AEFB9B2-8944-4C8F-8639-451DCE1AA50E}" dt="2024-07-05T13:17:49.163" v="3275" actId="26606"/>
          <ac:spMkLst>
            <pc:docMk/>
            <pc:sldMk cId="232512372" sldId="267"/>
            <ac:spMk id="58" creationId="{9AA76026-5689-4584-8D93-D71D739E61B5}"/>
          </ac:spMkLst>
        </pc:spChg>
        <pc:picChg chg="add mod">
          <ac:chgData name="Andrea Marchesini" userId="0ecfbe6f4e5b71be" providerId="LiveId" clId="{9AEFB9B2-8944-4C8F-8639-451DCE1AA50E}" dt="2024-07-05T13:17:49.163" v="3275" actId="26606"/>
          <ac:picMkLst>
            <pc:docMk/>
            <pc:sldMk cId="232512372" sldId="267"/>
            <ac:picMk id="5" creationId="{F0C5011C-1995-04D0-E6E9-7A8B5DD98F71}"/>
          </ac:picMkLst>
        </pc:picChg>
        <pc:cxnChg chg="add del">
          <ac:chgData name="Andrea Marchesini" userId="0ecfbe6f4e5b71be" providerId="LiveId" clId="{9AEFB9B2-8944-4C8F-8639-451DCE1AA50E}" dt="2024-07-05T09:38:59.699" v="1017" actId="26606"/>
          <ac:cxnSpMkLst>
            <pc:docMk/>
            <pc:sldMk cId="232512372" sldId="267"/>
            <ac:cxnSpMk id="12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09:38:59.699" v="1017" actId="26606"/>
          <ac:cxnSpMkLst>
            <pc:docMk/>
            <pc:sldMk cId="232512372" sldId="267"/>
            <ac:cxnSpMk id="16" creationId="{B9EB6DAA-2F0C-43D5-A577-15D5D2C4E3F5}"/>
          </ac:cxnSpMkLst>
        </pc:cxnChg>
        <pc:cxnChg chg="add del">
          <ac:chgData name="Andrea Marchesini" userId="0ecfbe6f4e5b71be" providerId="LiveId" clId="{9AEFB9B2-8944-4C8F-8639-451DCE1AA50E}" dt="2024-07-05T09:39:26.423" v="1020" actId="26606"/>
          <ac:cxnSpMkLst>
            <pc:docMk/>
            <pc:sldMk cId="232512372" sldId="267"/>
            <ac:cxnSpMk id="25" creationId="{E04A321A-A039-4720-87B4-66A4210E0D57}"/>
          </ac:cxnSpMkLst>
        </pc:cxnChg>
        <pc:cxnChg chg="add del">
          <ac:chgData name="Andrea Marchesini" userId="0ecfbe6f4e5b71be" providerId="LiveId" clId="{9AEFB9B2-8944-4C8F-8639-451DCE1AA50E}" dt="2024-07-05T10:02:06.635" v="1119" actId="26606"/>
          <ac:cxnSpMkLst>
            <pc:docMk/>
            <pc:sldMk cId="232512372" sldId="267"/>
            <ac:cxnSpMk id="32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10:02:06.635" v="1119" actId="26606"/>
          <ac:cxnSpMkLst>
            <pc:docMk/>
            <pc:sldMk cId="232512372" sldId="267"/>
            <ac:cxnSpMk id="36" creationId="{D28A9C89-B313-458F-9C85-515930A51A93}"/>
          </ac:cxnSpMkLst>
        </pc:cxnChg>
        <pc:cxnChg chg="add del">
          <ac:chgData name="Andrea Marchesini" userId="0ecfbe6f4e5b71be" providerId="LiveId" clId="{9AEFB9B2-8944-4C8F-8639-451DCE1AA50E}" dt="2024-07-05T13:17:49.163" v="3275" actId="26606"/>
          <ac:cxnSpMkLst>
            <pc:docMk/>
            <pc:sldMk cId="232512372" sldId="267"/>
            <ac:cxnSpMk id="43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13:17:49.163" v="3275" actId="26606"/>
          <ac:cxnSpMkLst>
            <pc:docMk/>
            <pc:sldMk cId="232512372" sldId="267"/>
            <ac:cxnSpMk id="47" creationId="{BA22713B-ABB6-4391-97F9-0449A2B9B664}"/>
          </ac:cxnSpMkLst>
        </pc:cxnChg>
        <pc:cxnChg chg="add">
          <ac:chgData name="Andrea Marchesini" userId="0ecfbe6f4e5b71be" providerId="LiveId" clId="{9AEFB9B2-8944-4C8F-8639-451DCE1AA50E}" dt="2024-07-05T13:17:49.163" v="3275" actId="26606"/>
          <ac:cxnSpMkLst>
            <pc:docMk/>
            <pc:sldMk cId="232512372" sldId="267"/>
            <ac:cxnSpMk id="56" creationId="{7855A9B5-1710-4B19-B0F1-CDFDD4ED5B7E}"/>
          </ac:cxnSpMkLst>
        </pc:cxnChg>
      </pc:sldChg>
      <pc:sldChg chg="addSp delSp modSp add mod setBg">
        <pc:chgData name="Andrea Marchesini" userId="0ecfbe6f4e5b71be" providerId="LiveId" clId="{9AEFB9B2-8944-4C8F-8639-451DCE1AA50E}" dt="2024-07-05T13:49:20.189" v="4182" actId="2711"/>
        <pc:sldMkLst>
          <pc:docMk/>
          <pc:sldMk cId="2254051609" sldId="268"/>
        </pc:sldMkLst>
        <pc:spChg chg="mod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2" creationId="{47943773-F8F2-A917-B564-8ED5BDF1257F}"/>
          </ac:spMkLst>
        </pc:spChg>
        <pc:spChg chg="mod">
          <ac:chgData name="Andrea Marchesini" userId="0ecfbe6f4e5b71be" providerId="LiveId" clId="{9AEFB9B2-8944-4C8F-8639-451DCE1AA50E}" dt="2024-07-05T13:49:20.189" v="4182" actId="2711"/>
          <ac:spMkLst>
            <pc:docMk/>
            <pc:sldMk cId="2254051609" sldId="268"/>
            <ac:spMk id="3" creationId="{1A2CE23D-399B-2F42-C22E-D7BD1B271309}"/>
          </ac:spMkLst>
        </pc:spChg>
        <pc:spChg chg="add del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10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14" creationId="{B4D0E555-16F6-44D0-BF56-AF5FF5BDE9D6}"/>
          </ac:spMkLst>
        </pc:spChg>
        <pc:spChg chg="add del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16" creationId="{8117041D-1A7B-4ECA-AB68-3CFDB6726B8E}"/>
          </ac:spMkLst>
        </pc:spChg>
        <pc:spChg chg="add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23" creationId="{0AB6E427-3F73-4C06-A5D5-AE52C3883B50}"/>
          </ac:spMkLst>
        </pc:spChg>
        <pc:spChg chg="add">
          <ac:chgData name="Andrea Marchesini" userId="0ecfbe6f4e5b71be" providerId="LiveId" clId="{9AEFB9B2-8944-4C8F-8639-451DCE1AA50E}" dt="2024-07-05T13:32:51.690" v="3834" actId="26606"/>
          <ac:spMkLst>
            <pc:docMk/>
            <pc:sldMk cId="2254051609" sldId="268"/>
            <ac:spMk id="25" creationId="{D8C9BDAA-0390-4B39-9B5C-BC95E5120DA4}"/>
          </ac:spMkLst>
        </pc:spChg>
        <pc:picChg chg="add mod">
          <ac:chgData name="Andrea Marchesini" userId="0ecfbe6f4e5b71be" providerId="LiveId" clId="{9AEFB9B2-8944-4C8F-8639-451DCE1AA50E}" dt="2024-07-05T13:33:02.660" v="3836" actId="1076"/>
          <ac:picMkLst>
            <pc:docMk/>
            <pc:sldMk cId="2254051609" sldId="268"/>
            <ac:picMk id="5" creationId="{79B02733-2288-840F-FBDA-4677F7D7E87F}"/>
          </ac:picMkLst>
        </pc:picChg>
        <pc:cxnChg chg="add del">
          <ac:chgData name="Andrea Marchesini" userId="0ecfbe6f4e5b71be" providerId="LiveId" clId="{9AEFB9B2-8944-4C8F-8639-451DCE1AA50E}" dt="2024-07-05T13:32:51.690" v="3834" actId="26606"/>
          <ac:cxnSpMkLst>
            <pc:docMk/>
            <pc:sldMk cId="2254051609" sldId="268"/>
            <ac:cxnSpMk id="12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13:32:51.690" v="3834" actId="26606"/>
          <ac:cxnSpMkLst>
            <pc:docMk/>
            <pc:sldMk cId="2254051609" sldId="268"/>
            <ac:cxnSpMk id="18" creationId="{ABCD2462-4C1E-401A-AC2D-F799A138B245}"/>
          </ac:cxnSpMkLst>
        </pc:cxnChg>
        <pc:cxnChg chg="add">
          <ac:chgData name="Andrea Marchesini" userId="0ecfbe6f4e5b71be" providerId="LiveId" clId="{9AEFB9B2-8944-4C8F-8639-451DCE1AA50E}" dt="2024-07-05T13:32:51.690" v="3834" actId="26606"/>
          <ac:cxnSpMkLst>
            <pc:docMk/>
            <pc:sldMk cId="2254051609" sldId="268"/>
            <ac:cxnSpMk id="27" creationId="{E04A321A-A039-4720-87B4-66A4210E0D57}"/>
          </ac:cxnSpMkLst>
        </pc:cxnChg>
      </pc:sldChg>
      <pc:sldChg chg="addSp delSp modSp add mod setBg">
        <pc:chgData name="Andrea Marchesini" userId="0ecfbe6f4e5b71be" providerId="LiveId" clId="{9AEFB9B2-8944-4C8F-8639-451DCE1AA50E}" dt="2024-07-05T13:37:07.669" v="3854" actId="113"/>
        <pc:sldMkLst>
          <pc:docMk/>
          <pc:sldMk cId="1692344285" sldId="269"/>
        </pc:sldMkLst>
        <pc:spChg chg="mod">
          <ac:chgData name="Andrea Marchesini" userId="0ecfbe6f4e5b71be" providerId="LiveId" clId="{9AEFB9B2-8944-4C8F-8639-451DCE1AA50E}" dt="2024-07-05T09:59:45.114" v="1101" actId="113"/>
          <ac:spMkLst>
            <pc:docMk/>
            <pc:sldMk cId="1692344285" sldId="269"/>
            <ac:spMk id="2" creationId="{081C1F6C-E0B0-A9AD-0ED5-9CE34C453039}"/>
          </ac:spMkLst>
        </pc:spChg>
        <pc:spChg chg="mod ord">
          <ac:chgData name="Andrea Marchesini" userId="0ecfbe6f4e5b71be" providerId="LiveId" clId="{9AEFB9B2-8944-4C8F-8639-451DCE1AA50E}" dt="2024-07-05T13:37:07.669" v="3854" actId="113"/>
          <ac:spMkLst>
            <pc:docMk/>
            <pc:sldMk cId="1692344285" sldId="269"/>
            <ac:spMk id="3" creationId="{9822BD7E-B4D1-2AAC-3109-E33404872CDB}"/>
          </ac:spMkLst>
        </pc:spChg>
        <pc:spChg chg="add">
          <ac:chgData name="Andrea Marchesini" userId="0ecfbe6f4e5b71be" providerId="LiveId" clId="{9AEFB9B2-8944-4C8F-8639-451DCE1AA50E}" dt="2024-07-05T09:37:52.813" v="1016" actId="26606"/>
          <ac:spMkLst>
            <pc:docMk/>
            <pc:sldMk cId="1692344285" sldId="269"/>
            <ac:spMk id="10" creationId="{873ECEC8-0F24-45B8-950F-35FC94BCEAC8}"/>
          </ac:spMkLst>
        </pc:spChg>
        <pc:spChg chg="add">
          <ac:chgData name="Andrea Marchesini" userId="0ecfbe6f4e5b71be" providerId="LiveId" clId="{9AEFB9B2-8944-4C8F-8639-451DCE1AA50E}" dt="2024-07-05T09:37:52.813" v="1016" actId="26606"/>
          <ac:spMkLst>
            <pc:docMk/>
            <pc:sldMk cId="1692344285" sldId="269"/>
            <ac:spMk id="14" creationId="{8B53612E-ADB2-4457-9688-89506397AF28}"/>
          </ac:spMkLst>
        </pc:spChg>
        <pc:picChg chg="add del mod">
          <ac:chgData name="Andrea Marchesini" userId="0ecfbe6f4e5b71be" providerId="LiveId" clId="{9AEFB9B2-8944-4C8F-8639-451DCE1AA50E}" dt="2024-07-05T10:20:16.856" v="2177" actId="478"/>
          <ac:picMkLst>
            <pc:docMk/>
            <pc:sldMk cId="1692344285" sldId="269"/>
            <ac:picMk id="5" creationId="{6768607B-08A2-E7D5-7012-39B4AC8B06AF}"/>
          </ac:picMkLst>
        </pc:picChg>
        <pc:picChg chg="add del mod">
          <ac:chgData name="Andrea Marchesini" userId="0ecfbe6f4e5b71be" providerId="LiveId" clId="{9AEFB9B2-8944-4C8F-8639-451DCE1AA50E}" dt="2024-07-05T10:20:24.337" v="2181" actId="478"/>
          <ac:picMkLst>
            <pc:docMk/>
            <pc:sldMk cId="1692344285" sldId="269"/>
            <ac:picMk id="7" creationId="{0B719E11-FCE5-AED7-AFBB-6617F9A4B9C1}"/>
          </ac:picMkLst>
        </pc:picChg>
        <pc:picChg chg="add del mod">
          <ac:chgData name="Andrea Marchesini" userId="0ecfbe6f4e5b71be" providerId="LiveId" clId="{9AEFB9B2-8944-4C8F-8639-451DCE1AA50E}" dt="2024-07-05T10:20:33.723" v="2185" actId="478"/>
          <ac:picMkLst>
            <pc:docMk/>
            <pc:sldMk cId="1692344285" sldId="269"/>
            <ac:picMk id="9" creationId="{8142A926-5FB4-B6EE-2942-DBBB6A5A5FD4}"/>
          </ac:picMkLst>
        </pc:picChg>
        <pc:picChg chg="add del mod">
          <ac:chgData name="Andrea Marchesini" userId="0ecfbe6f4e5b71be" providerId="LiveId" clId="{9AEFB9B2-8944-4C8F-8639-451DCE1AA50E}" dt="2024-07-05T10:20:39.813" v="2189" actId="478"/>
          <ac:picMkLst>
            <pc:docMk/>
            <pc:sldMk cId="1692344285" sldId="269"/>
            <ac:picMk id="13" creationId="{9EB44D1B-AC66-5FD9-85F7-4AF430DA7A50}"/>
          </ac:picMkLst>
        </pc:picChg>
        <pc:picChg chg="add mod">
          <ac:chgData name="Andrea Marchesini" userId="0ecfbe6f4e5b71be" providerId="LiveId" clId="{9AEFB9B2-8944-4C8F-8639-451DCE1AA50E}" dt="2024-07-05T10:21:56.430" v="2204" actId="1076"/>
          <ac:picMkLst>
            <pc:docMk/>
            <pc:sldMk cId="1692344285" sldId="269"/>
            <ac:picMk id="16" creationId="{AA7E15E4-5FBB-CABB-BBA3-B34AD291E270}"/>
          </ac:picMkLst>
        </pc:picChg>
        <pc:cxnChg chg="add">
          <ac:chgData name="Andrea Marchesini" userId="0ecfbe6f4e5b71be" providerId="LiveId" clId="{9AEFB9B2-8944-4C8F-8639-451DCE1AA50E}" dt="2024-07-05T09:37:52.813" v="1016" actId="26606"/>
          <ac:cxnSpMkLst>
            <pc:docMk/>
            <pc:sldMk cId="1692344285" sldId="269"/>
            <ac:cxnSpMk id="12" creationId="{89EB8C68-FF1B-4849-867B-32D29B19F102}"/>
          </ac:cxnSpMkLst>
        </pc:cxnChg>
      </pc:sldChg>
      <pc:sldChg chg="addSp delSp modSp add mod setBg">
        <pc:chgData name="Andrea Marchesini" userId="0ecfbe6f4e5b71be" providerId="LiveId" clId="{9AEFB9B2-8944-4C8F-8639-451DCE1AA50E}" dt="2024-07-05T13:23:35.314" v="3419" actId="113"/>
        <pc:sldMkLst>
          <pc:docMk/>
          <pc:sldMk cId="3326354084" sldId="270"/>
        </pc:sldMkLst>
        <pc:spChg chg="mod">
          <ac:chgData name="Andrea Marchesini" userId="0ecfbe6f4e5b71be" providerId="LiveId" clId="{9AEFB9B2-8944-4C8F-8639-451DCE1AA50E}" dt="2024-07-05T09:40:29.942" v="1028" actId="26606"/>
          <ac:spMkLst>
            <pc:docMk/>
            <pc:sldMk cId="3326354084" sldId="270"/>
            <ac:spMk id="2" creationId="{081C1F6C-E0B0-A9AD-0ED5-9CE34C453039}"/>
          </ac:spMkLst>
        </pc:spChg>
        <pc:spChg chg="mod">
          <ac:chgData name="Andrea Marchesini" userId="0ecfbe6f4e5b71be" providerId="LiveId" clId="{9AEFB9B2-8944-4C8F-8639-451DCE1AA50E}" dt="2024-07-05T13:23:29.894" v="3418" actId="113"/>
          <ac:spMkLst>
            <pc:docMk/>
            <pc:sldMk cId="3326354084" sldId="270"/>
            <ac:spMk id="3" creationId="{9822BD7E-B4D1-2AAC-3109-E33404872CDB}"/>
          </ac:spMkLst>
        </pc:spChg>
        <pc:spChg chg="mod">
          <ac:chgData name="Andrea Marchesini" userId="0ecfbe6f4e5b71be" providerId="LiveId" clId="{9AEFB9B2-8944-4C8F-8639-451DCE1AA50E}" dt="2024-07-05T13:23:35.314" v="3419" actId="113"/>
          <ac:spMkLst>
            <pc:docMk/>
            <pc:sldMk cId="3326354084" sldId="270"/>
            <ac:spMk id="7" creationId="{B990D77F-5157-6098-CBAD-8DB5CED59E57}"/>
          </ac:spMkLst>
        </pc:spChg>
        <pc:spChg chg="add del">
          <ac:chgData name="Andrea Marchesini" userId="0ecfbe6f4e5b71be" providerId="LiveId" clId="{9AEFB9B2-8944-4C8F-8639-451DCE1AA50E}" dt="2024-07-05T09:40:29.931" v="1027" actId="26606"/>
          <ac:spMkLst>
            <pc:docMk/>
            <pc:sldMk cId="3326354084" sldId="270"/>
            <ac:spMk id="10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09:40:29.931" v="1027" actId="26606"/>
          <ac:spMkLst>
            <pc:docMk/>
            <pc:sldMk cId="3326354084" sldId="270"/>
            <ac:spMk id="14" creationId="{DFD57664-637D-40CA-83F2-B729A932BD31}"/>
          </ac:spMkLst>
        </pc:spChg>
        <pc:spChg chg="add">
          <ac:chgData name="Andrea Marchesini" userId="0ecfbe6f4e5b71be" providerId="LiveId" clId="{9AEFB9B2-8944-4C8F-8639-451DCE1AA50E}" dt="2024-07-05T09:40:29.942" v="1028" actId="26606"/>
          <ac:spMkLst>
            <pc:docMk/>
            <pc:sldMk cId="3326354084" sldId="270"/>
            <ac:spMk id="19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5T09:40:29.942" v="1028" actId="26606"/>
          <ac:spMkLst>
            <pc:docMk/>
            <pc:sldMk cId="3326354084" sldId="270"/>
            <ac:spMk id="21" creationId="{2FDF0794-1B86-42B2-B8C7-F60123E638ED}"/>
          </ac:spMkLst>
        </pc:spChg>
        <pc:spChg chg="add">
          <ac:chgData name="Andrea Marchesini" userId="0ecfbe6f4e5b71be" providerId="LiveId" clId="{9AEFB9B2-8944-4C8F-8639-451DCE1AA50E}" dt="2024-07-05T09:40:29.942" v="1028" actId="26606"/>
          <ac:spMkLst>
            <pc:docMk/>
            <pc:sldMk cId="3326354084" sldId="270"/>
            <ac:spMk id="22" creationId="{B94BE868-D43F-4940-8CE9-93D953A11A21}"/>
          </ac:spMkLst>
        </pc:spChg>
        <pc:picChg chg="add mod ord">
          <ac:chgData name="Andrea Marchesini" userId="0ecfbe6f4e5b71be" providerId="LiveId" clId="{9AEFB9B2-8944-4C8F-8639-451DCE1AA50E}" dt="2024-07-05T09:40:29.942" v="1028" actId="26606"/>
          <ac:picMkLst>
            <pc:docMk/>
            <pc:sldMk cId="3326354084" sldId="270"/>
            <ac:picMk id="5" creationId="{61BE666B-A10B-789C-2998-A91269A47C3C}"/>
          </ac:picMkLst>
        </pc:picChg>
        <pc:cxnChg chg="add del">
          <ac:chgData name="Andrea Marchesini" userId="0ecfbe6f4e5b71be" providerId="LiveId" clId="{9AEFB9B2-8944-4C8F-8639-451DCE1AA50E}" dt="2024-07-05T09:40:29.931" v="1027" actId="26606"/>
          <ac:cxnSpMkLst>
            <pc:docMk/>
            <pc:sldMk cId="3326354084" sldId="270"/>
            <ac:cxnSpMk id="12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09:40:29.931" v="1027" actId="26606"/>
          <ac:cxnSpMkLst>
            <pc:docMk/>
            <pc:sldMk cId="3326354084" sldId="270"/>
            <ac:cxnSpMk id="16" creationId="{D5B557D3-D7B4-404B-84A1-9BD182BE5B06}"/>
          </ac:cxnSpMkLst>
        </pc:cxnChg>
        <pc:cxnChg chg="add">
          <ac:chgData name="Andrea Marchesini" userId="0ecfbe6f4e5b71be" providerId="LiveId" clId="{9AEFB9B2-8944-4C8F-8639-451DCE1AA50E}" dt="2024-07-05T09:40:29.942" v="1028" actId="26606"/>
          <ac:cxnSpMkLst>
            <pc:docMk/>
            <pc:sldMk cId="3326354084" sldId="270"/>
            <ac:cxnSpMk id="18" creationId="{96D07482-83A3-4451-943C-B46961082957}"/>
          </ac:cxnSpMkLst>
        </pc:cxnChg>
        <pc:cxnChg chg="add">
          <ac:chgData name="Andrea Marchesini" userId="0ecfbe6f4e5b71be" providerId="LiveId" clId="{9AEFB9B2-8944-4C8F-8639-451DCE1AA50E}" dt="2024-07-05T09:40:29.942" v="1028" actId="26606"/>
          <ac:cxnSpMkLst>
            <pc:docMk/>
            <pc:sldMk cId="3326354084" sldId="270"/>
            <ac:cxnSpMk id="20" creationId="{1F5DC8C3-BA5F-4EED-BB9A-A14272BD82A1}"/>
          </ac:cxnSpMkLst>
        </pc:cxnChg>
      </pc:sldChg>
      <pc:sldChg chg="addSp modSp add mod ord setBg">
        <pc:chgData name="Andrea Marchesini" userId="0ecfbe6f4e5b71be" providerId="LiveId" clId="{9AEFB9B2-8944-4C8F-8639-451DCE1AA50E}" dt="2024-07-05T13:17:30.652" v="3274" actId="114"/>
        <pc:sldMkLst>
          <pc:docMk/>
          <pc:sldMk cId="1129135198" sldId="271"/>
        </pc:sldMkLst>
        <pc:spChg chg="mod">
          <ac:chgData name="Andrea Marchesini" userId="0ecfbe6f4e5b71be" providerId="LiveId" clId="{9AEFB9B2-8944-4C8F-8639-451DCE1AA50E}" dt="2024-07-05T10:01:13.430" v="1115" actId="113"/>
          <ac:spMkLst>
            <pc:docMk/>
            <pc:sldMk cId="1129135198" sldId="271"/>
            <ac:spMk id="2" creationId="{081C1F6C-E0B0-A9AD-0ED5-9CE34C453039}"/>
          </ac:spMkLst>
        </pc:spChg>
        <pc:spChg chg="mod">
          <ac:chgData name="Andrea Marchesini" userId="0ecfbe6f4e5b71be" providerId="LiveId" clId="{9AEFB9B2-8944-4C8F-8639-451DCE1AA50E}" dt="2024-07-05T13:17:30.652" v="3274" actId="114"/>
          <ac:spMkLst>
            <pc:docMk/>
            <pc:sldMk cId="1129135198" sldId="271"/>
            <ac:spMk id="3" creationId="{9822BD7E-B4D1-2AAC-3109-E33404872CDB}"/>
          </ac:spMkLst>
        </pc:spChg>
        <pc:spChg chg="add">
          <ac:chgData name="Andrea Marchesini" userId="0ecfbe6f4e5b71be" providerId="LiveId" clId="{9AEFB9B2-8944-4C8F-8639-451DCE1AA50E}" dt="2024-07-05T09:43:51.155" v="1042" actId="26606"/>
          <ac:spMkLst>
            <pc:docMk/>
            <pc:sldMk cId="1129135198" sldId="271"/>
            <ac:spMk id="10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5T09:43:51.155" v="1042" actId="26606"/>
          <ac:spMkLst>
            <pc:docMk/>
            <pc:sldMk cId="1129135198" sldId="271"/>
            <ac:spMk id="14" creationId="{B4D0E555-16F6-44D0-BF56-AF5FF5BDE9D6}"/>
          </ac:spMkLst>
        </pc:spChg>
        <pc:spChg chg="add">
          <ac:chgData name="Andrea Marchesini" userId="0ecfbe6f4e5b71be" providerId="LiveId" clId="{9AEFB9B2-8944-4C8F-8639-451DCE1AA50E}" dt="2024-07-05T09:43:51.155" v="1042" actId="26606"/>
          <ac:spMkLst>
            <pc:docMk/>
            <pc:sldMk cId="1129135198" sldId="271"/>
            <ac:spMk id="16" creationId="{8117041D-1A7B-4ECA-AB68-3CFDB6726B8E}"/>
          </ac:spMkLst>
        </pc:spChg>
        <pc:picChg chg="add mod">
          <ac:chgData name="Andrea Marchesini" userId="0ecfbe6f4e5b71be" providerId="LiveId" clId="{9AEFB9B2-8944-4C8F-8639-451DCE1AA50E}" dt="2024-07-05T09:44:06.333" v="1046" actId="1076"/>
          <ac:picMkLst>
            <pc:docMk/>
            <pc:sldMk cId="1129135198" sldId="271"/>
            <ac:picMk id="5" creationId="{C2184B22-4925-2EC2-C31C-326033D5CB3B}"/>
          </ac:picMkLst>
        </pc:picChg>
        <pc:cxnChg chg="add">
          <ac:chgData name="Andrea Marchesini" userId="0ecfbe6f4e5b71be" providerId="LiveId" clId="{9AEFB9B2-8944-4C8F-8639-451DCE1AA50E}" dt="2024-07-05T09:43:51.155" v="1042" actId="26606"/>
          <ac:cxnSpMkLst>
            <pc:docMk/>
            <pc:sldMk cId="1129135198" sldId="271"/>
            <ac:cxnSpMk id="12" creationId="{1F5DC8C3-BA5F-4EED-BB9A-A14272BD82A1}"/>
          </ac:cxnSpMkLst>
        </pc:cxnChg>
        <pc:cxnChg chg="add">
          <ac:chgData name="Andrea Marchesini" userId="0ecfbe6f4e5b71be" providerId="LiveId" clId="{9AEFB9B2-8944-4C8F-8639-451DCE1AA50E}" dt="2024-07-05T09:43:51.155" v="1042" actId="26606"/>
          <ac:cxnSpMkLst>
            <pc:docMk/>
            <pc:sldMk cId="1129135198" sldId="271"/>
            <ac:cxnSpMk id="18" creationId="{ABCD2462-4C1E-401A-AC2D-F799A138B245}"/>
          </ac:cxnSpMkLst>
        </pc:cxnChg>
      </pc:sldChg>
      <pc:sldChg chg="addSp delSp modSp add del mod ord setBg setClrOvrMap">
        <pc:chgData name="Andrea Marchesini" userId="0ecfbe6f4e5b71be" providerId="LiveId" clId="{9AEFB9B2-8944-4C8F-8639-451DCE1AA50E}" dt="2024-07-05T13:57:57.315" v="4218" actId="47"/>
        <pc:sldMkLst>
          <pc:docMk/>
          <pc:sldMk cId="3572788573" sldId="272"/>
        </pc:sldMkLst>
        <pc:spChg chg="mod">
          <ac:chgData name="Andrea Marchesini" userId="0ecfbe6f4e5b71be" providerId="LiveId" clId="{9AEFB9B2-8944-4C8F-8639-451DCE1AA50E}" dt="2024-07-05T13:38:41.687" v="3861" actId="26606"/>
          <ac:spMkLst>
            <pc:docMk/>
            <pc:sldMk cId="3572788573" sldId="272"/>
            <ac:spMk id="2" creationId="{081C1F6C-E0B0-A9AD-0ED5-9CE34C453039}"/>
          </ac:spMkLst>
        </pc:spChg>
        <pc:spChg chg="mod ord">
          <ac:chgData name="Andrea Marchesini" userId="0ecfbe6f4e5b71be" providerId="LiveId" clId="{9AEFB9B2-8944-4C8F-8639-451DCE1AA50E}" dt="2024-07-05T13:49:56.871" v="4183" actId="2711"/>
          <ac:spMkLst>
            <pc:docMk/>
            <pc:sldMk cId="3572788573" sldId="272"/>
            <ac:spMk id="3" creationId="{9822BD7E-B4D1-2AAC-3109-E33404872CDB}"/>
          </ac:spMkLst>
        </pc:spChg>
        <pc:spChg chg="add del">
          <ac:chgData name="Andrea Marchesini" userId="0ecfbe6f4e5b71be" providerId="LiveId" clId="{9AEFB9B2-8944-4C8F-8639-451DCE1AA50E}" dt="2024-07-05T09:47:08.309" v="1056" actId="26606"/>
          <ac:spMkLst>
            <pc:docMk/>
            <pc:sldMk cId="3572788573" sldId="272"/>
            <ac:spMk id="10" creationId="{39E3965E-AC41-4711-9D10-E25ABB132D86}"/>
          </ac:spMkLst>
        </pc:spChg>
        <pc:spChg chg="add del">
          <ac:chgData name="Andrea Marchesini" userId="0ecfbe6f4e5b71be" providerId="LiveId" clId="{9AEFB9B2-8944-4C8F-8639-451DCE1AA50E}" dt="2024-07-05T09:47:08.309" v="1056" actId="26606"/>
          <ac:spMkLst>
            <pc:docMk/>
            <pc:sldMk cId="3572788573" sldId="272"/>
            <ac:spMk id="14" creationId="{6482F060-A4AF-4E0B-B364-7C6BA4AE9C03}"/>
          </ac:spMkLst>
        </pc:spChg>
        <pc:spChg chg="add">
          <ac:chgData name="Andrea Marchesini" userId="0ecfbe6f4e5b71be" providerId="LiveId" clId="{9AEFB9B2-8944-4C8F-8639-451DCE1AA50E}" dt="2024-07-05T09:47:08.309" v="1056" actId="26606"/>
          <ac:spMkLst>
            <pc:docMk/>
            <pc:sldMk cId="3572788573" sldId="272"/>
            <ac:spMk id="21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5T09:47:08.309" v="1056" actId="26606"/>
          <ac:spMkLst>
            <pc:docMk/>
            <pc:sldMk cId="3572788573" sldId="272"/>
            <ac:spMk id="25" creationId="{B4D0E555-16F6-44D0-BF56-AF5FF5BDE9D6}"/>
          </ac:spMkLst>
        </pc:spChg>
        <pc:spChg chg="add">
          <ac:chgData name="Andrea Marchesini" userId="0ecfbe6f4e5b71be" providerId="LiveId" clId="{9AEFB9B2-8944-4C8F-8639-451DCE1AA50E}" dt="2024-07-05T09:47:08.309" v="1056" actId="26606"/>
          <ac:spMkLst>
            <pc:docMk/>
            <pc:sldMk cId="3572788573" sldId="272"/>
            <ac:spMk id="27" creationId="{8117041D-1A7B-4ECA-AB68-3CFDB6726B8E}"/>
          </ac:spMkLst>
        </pc:spChg>
        <pc:spChg chg="add del">
          <ac:chgData name="Andrea Marchesini" userId="0ecfbe6f4e5b71be" providerId="LiveId" clId="{9AEFB9B2-8944-4C8F-8639-451DCE1AA50E}" dt="2024-07-05T13:37:48.621" v="3855" actId="26606"/>
          <ac:spMkLst>
            <pc:docMk/>
            <pc:sldMk cId="3572788573" sldId="272"/>
            <ac:spMk id="49" creationId="{E844E128-FF69-4E9F-8327-6B504B3C5AE1}"/>
          </ac:spMkLst>
        </pc:spChg>
        <pc:spChg chg="add del">
          <ac:chgData name="Andrea Marchesini" userId="0ecfbe6f4e5b71be" providerId="LiveId" clId="{9AEFB9B2-8944-4C8F-8639-451DCE1AA50E}" dt="2024-07-05T13:38:41.687" v="3861" actId="26606"/>
          <ac:spMkLst>
            <pc:docMk/>
            <pc:sldMk cId="3572788573" sldId="272"/>
            <ac:spMk id="52" creationId="{873ECEC8-0F24-45B8-950F-35FC94BCEAC8}"/>
          </ac:spMkLst>
        </pc:spChg>
        <pc:spChg chg="add del">
          <ac:chgData name="Andrea Marchesini" userId="0ecfbe6f4e5b71be" providerId="LiveId" clId="{9AEFB9B2-8944-4C8F-8639-451DCE1AA50E}" dt="2024-07-05T13:19:37.060" v="3289" actId="26606"/>
          <ac:spMkLst>
            <pc:docMk/>
            <pc:sldMk cId="3572788573" sldId="272"/>
            <ac:spMk id="55" creationId="{E844E128-FF69-4E9F-8327-6B504B3C5AE1}"/>
          </ac:spMkLst>
        </pc:spChg>
        <pc:spChg chg="add del">
          <ac:chgData name="Andrea Marchesini" userId="0ecfbe6f4e5b71be" providerId="LiveId" clId="{9AEFB9B2-8944-4C8F-8639-451DCE1AA50E}" dt="2024-07-05T13:38:41.687" v="3861" actId="26606"/>
          <ac:spMkLst>
            <pc:docMk/>
            <pc:sldMk cId="3572788573" sldId="272"/>
            <ac:spMk id="59" creationId="{8B53612E-ADB2-4457-9688-89506397AF28}"/>
          </ac:spMkLst>
        </pc:spChg>
        <pc:spChg chg="add">
          <ac:chgData name="Andrea Marchesini" userId="0ecfbe6f4e5b71be" providerId="LiveId" clId="{9AEFB9B2-8944-4C8F-8639-451DCE1AA50E}" dt="2024-07-05T13:38:41.687" v="3861" actId="26606"/>
          <ac:spMkLst>
            <pc:docMk/>
            <pc:sldMk cId="3572788573" sldId="272"/>
            <ac:spMk id="64" creationId="{08CB54FC-0B2A-4107-9A70-958B90B76585}"/>
          </ac:spMkLst>
        </pc:spChg>
        <pc:spChg chg="add">
          <ac:chgData name="Andrea Marchesini" userId="0ecfbe6f4e5b71be" providerId="LiveId" clId="{9AEFB9B2-8944-4C8F-8639-451DCE1AA50E}" dt="2024-07-05T13:38:41.687" v="3861" actId="26606"/>
          <ac:spMkLst>
            <pc:docMk/>
            <pc:sldMk cId="3572788573" sldId="272"/>
            <ac:spMk id="68" creationId="{9AA76026-5689-4584-8D93-D71D739E61B5}"/>
          </ac:spMkLst>
        </pc:spChg>
        <pc:picChg chg="add del mod">
          <ac:chgData name="Andrea Marchesini" userId="0ecfbe6f4e5b71be" providerId="LiveId" clId="{9AEFB9B2-8944-4C8F-8639-451DCE1AA50E}" dt="2024-07-05T09:46:58.741" v="1052" actId="478"/>
          <ac:picMkLst>
            <pc:docMk/>
            <pc:sldMk cId="3572788573" sldId="272"/>
            <ac:picMk id="5" creationId="{9A87B94F-7956-7104-D65C-F03640FFB339}"/>
          </ac:picMkLst>
        </pc:picChg>
        <pc:picChg chg="add mod">
          <ac:chgData name="Andrea Marchesini" userId="0ecfbe6f4e5b71be" providerId="LiveId" clId="{9AEFB9B2-8944-4C8F-8639-451DCE1AA50E}" dt="2024-07-05T13:38:41.687" v="3861" actId="26606"/>
          <ac:picMkLst>
            <pc:docMk/>
            <pc:sldMk cId="3572788573" sldId="272"/>
            <ac:picMk id="7" creationId="{CEAE9AC1-1E82-172F-CD25-5D7095212C20}"/>
          </ac:picMkLst>
        </pc:picChg>
        <pc:cxnChg chg="add del">
          <ac:chgData name="Andrea Marchesini" userId="0ecfbe6f4e5b71be" providerId="LiveId" clId="{9AEFB9B2-8944-4C8F-8639-451DCE1AA50E}" dt="2024-07-05T09:47:08.309" v="1056" actId="26606"/>
          <ac:cxnSpMkLst>
            <pc:docMk/>
            <pc:sldMk cId="3572788573" sldId="272"/>
            <ac:cxnSpMk id="12" creationId="{1F5DC8C3-BA5F-4EED-BB9A-A14272BD82A1}"/>
          </ac:cxnSpMkLst>
        </pc:cxnChg>
        <pc:cxnChg chg="add del">
          <ac:chgData name="Andrea Marchesini" userId="0ecfbe6f4e5b71be" providerId="LiveId" clId="{9AEFB9B2-8944-4C8F-8639-451DCE1AA50E}" dt="2024-07-05T09:47:08.309" v="1056" actId="26606"/>
          <ac:cxnSpMkLst>
            <pc:docMk/>
            <pc:sldMk cId="3572788573" sldId="272"/>
            <ac:cxnSpMk id="16" creationId="{B9EB6DAA-2F0C-43D5-A577-15D5D2C4E3F5}"/>
          </ac:cxnSpMkLst>
        </pc:cxnChg>
        <pc:cxnChg chg="add">
          <ac:chgData name="Andrea Marchesini" userId="0ecfbe6f4e5b71be" providerId="LiveId" clId="{9AEFB9B2-8944-4C8F-8639-451DCE1AA50E}" dt="2024-07-05T09:47:08.309" v="1056" actId="26606"/>
          <ac:cxnSpMkLst>
            <pc:docMk/>
            <pc:sldMk cId="3572788573" sldId="272"/>
            <ac:cxnSpMk id="23" creationId="{1F5DC8C3-BA5F-4EED-BB9A-A14272BD82A1}"/>
          </ac:cxnSpMkLst>
        </pc:cxnChg>
        <pc:cxnChg chg="add">
          <ac:chgData name="Andrea Marchesini" userId="0ecfbe6f4e5b71be" providerId="LiveId" clId="{9AEFB9B2-8944-4C8F-8639-451DCE1AA50E}" dt="2024-07-05T09:47:08.309" v="1056" actId="26606"/>
          <ac:cxnSpMkLst>
            <pc:docMk/>
            <pc:sldMk cId="3572788573" sldId="272"/>
            <ac:cxnSpMk id="29" creationId="{ABCD2462-4C1E-401A-AC2D-F799A138B245}"/>
          </ac:cxnSpMkLst>
        </pc:cxnChg>
        <pc:cxnChg chg="add del">
          <ac:chgData name="Andrea Marchesini" userId="0ecfbe6f4e5b71be" providerId="LiveId" clId="{9AEFB9B2-8944-4C8F-8639-451DCE1AA50E}" dt="2024-07-05T13:37:48.621" v="3855" actId="26606"/>
          <ac:cxnSpMkLst>
            <pc:docMk/>
            <pc:sldMk cId="3572788573" sldId="272"/>
            <ac:cxnSpMk id="50" creationId="{055CEADF-09EA-423C-8C45-F94AF44D5AF0}"/>
          </ac:cxnSpMkLst>
        </pc:cxnChg>
        <pc:cxnChg chg="add del">
          <ac:chgData name="Andrea Marchesini" userId="0ecfbe6f4e5b71be" providerId="LiveId" clId="{9AEFB9B2-8944-4C8F-8639-451DCE1AA50E}" dt="2024-07-05T13:38:41.687" v="3861" actId="26606"/>
          <ac:cxnSpMkLst>
            <pc:docMk/>
            <pc:sldMk cId="3572788573" sldId="272"/>
            <ac:cxnSpMk id="53" creationId="{89EB8C68-FF1B-4849-867B-32D29B19F102}"/>
          </ac:cxnSpMkLst>
        </pc:cxnChg>
        <pc:cxnChg chg="add del">
          <ac:chgData name="Andrea Marchesini" userId="0ecfbe6f4e5b71be" providerId="LiveId" clId="{9AEFB9B2-8944-4C8F-8639-451DCE1AA50E}" dt="2024-07-05T13:19:37.060" v="3289" actId="26606"/>
          <ac:cxnSpMkLst>
            <pc:docMk/>
            <pc:sldMk cId="3572788573" sldId="272"/>
            <ac:cxnSpMk id="57" creationId="{055CEADF-09EA-423C-8C45-F94AF44D5AF0}"/>
          </ac:cxnSpMkLst>
        </pc:cxnChg>
        <pc:cxnChg chg="add">
          <ac:chgData name="Andrea Marchesini" userId="0ecfbe6f4e5b71be" providerId="LiveId" clId="{9AEFB9B2-8944-4C8F-8639-451DCE1AA50E}" dt="2024-07-05T13:38:41.687" v="3861" actId="26606"/>
          <ac:cxnSpMkLst>
            <pc:docMk/>
            <pc:sldMk cId="3572788573" sldId="272"/>
            <ac:cxnSpMk id="66" creationId="{7855A9B5-1710-4B19-B0F1-CDFDD4ED5B7E}"/>
          </ac:cxnSpMkLst>
        </pc:cxnChg>
      </pc:sldChg>
      <pc:sldChg chg="addSp modSp add del mod setBg">
        <pc:chgData name="Andrea Marchesini" userId="0ecfbe6f4e5b71be" providerId="LiveId" clId="{9AEFB9B2-8944-4C8F-8639-451DCE1AA50E}" dt="2024-07-05T14:02:34.641" v="4262" actId="47"/>
        <pc:sldMkLst>
          <pc:docMk/>
          <pc:sldMk cId="1015065266" sldId="273"/>
        </pc:sldMkLst>
        <pc:spChg chg="mod">
          <ac:chgData name="Andrea Marchesini" userId="0ecfbe6f4e5b71be" providerId="LiveId" clId="{9AEFB9B2-8944-4C8F-8639-451DCE1AA50E}" dt="2024-07-05T10:00:49.272" v="1111" actId="113"/>
          <ac:spMkLst>
            <pc:docMk/>
            <pc:sldMk cId="1015065266" sldId="273"/>
            <ac:spMk id="2" creationId="{081C1F6C-E0B0-A9AD-0ED5-9CE34C453039}"/>
          </ac:spMkLst>
        </pc:spChg>
        <pc:spChg chg="mod">
          <ac:chgData name="Andrea Marchesini" userId="0ecfbe6f4e5b71be" providerId="LiveId" clId="{9AEFB9B2-8944-4C8F-8639-451DCE1AA50E}" dt="2024-07-05T13:59:29.723" v="4222" actId="1076"/>
          <ac:spMkLst>
            <pc:docMk/>
            <pc:sldMk cId="1015065266" sldId="273"/>
            <ac:spMk id="3" creationId="{9822BD7E-B4D1-2AAC-3109-E33404872CDB}"/>
          </ac:spMkLst>
        </pc:spChg>
        <pc:spChg chg="add">
          <ac:chgData name="Andrea Marchesini" userId="0ecfbe6f4e5b71be" providerId="LiveId" clId="{9AEFB9B2-8944-4C8F-8639-451DCE1AA50E}" dt="2024-07-05T09:41:56.539" v="1038" actId="26606"/>
          <ac:spMkLst>
            <pc:docMk/>
            <pc:sldMk cId="1015065266" sldId="273"/>
            <ac:spMk id="10" creationId="{39E3965E-AC41-4711-9D10-E25ABB132D86}"/>
          </ac:spMkLst>
        </pc:spChg>
        <pc:spChg chg="add">
          <ac:chgData name="Andrea Marchesini" userId="0ecfbe6f4e5b71be" providerId="LiveId" clId="{9AEFB9B2-8944-4C8F-8639-451DCE1AA50E}" dt="2024-07-05T09:41:56.539" v="1038" actId="26606"/>
          <ac:spMkLst>
            <pc:docMk/>
            <pc:sldMk cId="1015065266" sldId="273"/>
            <ac:spMk id="14" creationId="{B4D0E555-16F6-44D0-BF56-AF5FF5BDE9D6}"/>
          </ac:spMkLst>
        </pc:spChg>
        <pc:spChg chg="add">
          <ac:chgData name="Andrea Marchesini" userId="0ecfbe6f4e5b71be" providerId="LiveId" clId="{9AEFB9B2-8944-4C8F-8639-451DCE1AA50E}" dt="2024-07-05T09:41:56.539" v="1038" actId="26606"/>
          <ac:spMkLst>
            <pc:docMk/>
            <pc:sldMk cId="1015065266" sldId="273"/>
            <ac:spMk id="16" creationId="{8117041D-1A7B-4ECA-AB68-3CFDB6726B8E}"/>
          </ac:spMkLst>
        </pc:spChg>
        <pc:picChg chg="add mod">
          <ac:chgData name="Andrea Marchesini" userId="0ecfbe6f4e5b71be" providerId="LiveId" clId="{9AEFB9B2-8944-4C8F-8639-451DCE1AA50E}" dt="2024-07-05T09:41:56.539" v="1038" actId="26606"/>
          <ac:picMkLst>
            <pc:docMk/>
            <pc:sldMk cId="1015065266" sldId="273"/>
            <ac:picMk id="5" creationId="{8F7F3F73-1F35-DDB8-0040-D7E80E58DD05}"/>
          </ac:picMkLst>
        </pc:picChg>
        <pc:cxnChg chg="add">
          <ac:chgData name="Andrea Marchesini" userId="0ecfbe6f4e5b71be" providerId="LiveId" clId="{9AEFB9B2-8944-4C8F-8639-451DCE1AA50E}" dt="2024-07-05T09:41:56.539" v="1038" actId="26606"/>
          <ac:cxnSpMkLst>
            <pc:docMk/>
            <pc:sldMk cId="1015065266" sldId="273"/>
            <ac:cxnSpMk id="12" creationId="{1F5DC8C3-BA5F-4EED-BB9A-A14272BD82A1}"/>
          </ac:cxnSpMkLst>
        </pc:cxnChg>
        <pc:cxnChg chg="add">
          <ac:chgData name="Andrea Marchesini" userId="0ecfbe6f4e5b71be" providerId="LiveId" clId="{9AEFB9B2-8944-4C8F-8639-451DCE1AA50E}" dt="2024-07-05T09:41:56.539" v="1038" actId="26606"/>
          <ac:cxnSpMkLst>
            <pc:docMk/>
            <pc:sldMk cId="1015065266" sldId="273"/>
            <ac:cxnSpMk id="18" creationId="{ABCD2462-4C1E-401A-AC2D-F799A138B245}"/>
          </ac:cxnSpMkLst>
        </pc:cxnChg>
      </pc:sldChg>
      <pc:sldChg chg="addSp delSp modSp add mod setClrOvrMap">
        <pc:chgData name="Andrea Marchesini" userId="0ecfbe6f4e5b71be" providerId="LiveId" clId="{9AEFB9B2-8944-4C8F-8639-451DCE1AA50E}" dt="2024-07-05T13:20:46.203" v="3294" actId="113"/>
        <pc:sldMkLst>
          <pc:docMk/>
          <pc:sldMk cId="2884202248" sldId="274"/>
        </pc:sldMkLst>
        <pc:spChg chg="mod">
          <ac:chgData name="Andrea Marchesini" userId="0ecfbe6f4e5b71be" providerId="LiveId" clId="{9AEFB9B2-8944-4C8F-8639-451DCE1AA50E}" dt="2024-07-05T13:19:27.721" v="3287" actId="26606"/>
          <ac:spMkLst>
            <pc:docMk/>
            <pc:sldMk cId="2884202248" sldId="274"/>
            <ac:spMk id="2" creationId="{081C1F6C-E0B0-A9AD-0ED5-9CE34C453039}"/>
          </ac:spMkLst>
        </pc:spChg>
        <pc:spChg chg="mod">
          <ac:chgData name="Andrea Marchesini" userId="0ecfbe6f4e5b71be" providerId="LiveId" clId="{9AEFB9B2-8944-4C8F-8639-451DCE1AA50E}" dt="2024-07-05T13:20:46.203" v="3294" actId="113"/>
          <ac:spMkLst>
            <pc:docMk/>
            <pc:sldMk cId="2884202248" sldId="274"/>
            <ac:spMk id="3" creationId="{9822BD7E-B4D1-2AAC-3109-E33404872CDB}"/>
          </ac:spMkLst>
        </pc:spChg>
        <pc:spChg chg="del">
          <ac:chgData name="Andrea Marchesini" userId="0ecfbe6f4e5b71be" providerId="LiveId" clId="{9AEFB9B2-8944-4C8F-8639-451DCE1AA50E}" dt="2024-07-05T13:19:27.721" v="3287" actId="26606"/>
          <ac:spMkLst>
            <pc:docMk/>
            <pc:sldMk cId="2884202248" sldId="274"/>
            <ac:spMk id="10" creationId="{39E3965E-AC41-4711-9D10-E25ABB132D86}"/>
          </ac:spMkLst>
        </pc:spChg>
        <pc:spChg chg="del">
          <ac:chgData name="Andrea Marchesini" userId="0ecfbe6f4e5b71be" providerId="LiveId" clId="{9AEFB9B2-8944-4C8F-8639-451DCE1AA50E}" dt="2024-07-05T13:19:27.721" v="3287" actId="26606"/>
          <ac:spMkLst>
            <pc:docMk/>
            <pc:sldMk cId="2884202248" sldId="274"/>
            <ac:spMk id="14" creationId="{B4D0E555-16F6-44D0-BF56-AF5FF5BDE9D6}"/>
          </ac:spMkLst>
        </pc:spChg>
        <pc:spChg chg="del">
          <ac:chgData name="Andrea Marchesini" userId="0ecfbe6f4e5b71be" providerId="LiveId" clId="{9AEFB9B2-8944-4C8F-8639-451DCE1AA50E}" dt="2024-07-05T13:19:27.721" v="3287" actId="26606"/>
          <ac:spMkLst>
            <pc:docMk/>
            <pc:sldMk cId="2884202248" sldId="274"/>
            <ac:spMk id="16" creationId="{8117041D-1A7B-4ECA-AB68-3CFDB6726B8E}"/>
          </ac:spMkLst>
        </pc:spChg>
        <pc:spChg chg="add">
          <ac:chgData name="Andrea Marchesini" userId="0ecfbe6f4e5b71be" providerId="LiveId" clId="{9AEFB9B2-8944-4C8F-8639-451DCE1AA50E}" dt="2024-07-05T13:19:27.721" v="3287" actId="26606"/>
          <ac:spMkLst>
            <pc:docMk/>
            <pc:sldMk cId="2884202248" sldId="274"/>
            <ac:spMk id="23" creationId="{E844E128-FF69-4E9F-8327-6B504B3C5AE1}"/>
          </ac:spMkLst>
        </pc:spChg>
        <pc:picChg chg="del">
          <ac:chgData name="Andrea Marchesini" userId="0ecfbe6f4e5b71be" providerId="LiveId" clId="{9AEFB9B2-8944-4C8F-8639-451DCE1AA50E}" dt="2024-07-05T09:53:46.910" v="1076" actId="478"/>
          <ac:picMkLst>
            <pc:docMk/>
            <pc:sldMk cId="2884202248" sldId="274"/>
            <ac:picMk id="5" creationId="{8F7F3F73-1F35-DDB8-0040-D7E80E58DD05}"/>
          </ac:picMkLst>
        </pc:picChg>
        <pc:picChg chg="add mod">
          <ac:chgData name="Andrea Marchesini" userId="0ecfbe6f4e5b71be" providerId="LiveId" clId="{9AEFB9B2-8944-4C8F-8639-451DCE1AA50E}" dt="2024-07-05T13:19:27.721" v="3287" actId="26606"/>
          <ac:picMkLst>
            <pc:docMk/>
            <pc:sldMk cId="2884202248" sldId="274"/>
            <ac:picMk id="6" creationId="{94C96E29-EF4F-6974-D4D1-A9A37DC5CA17}"/>
          </ac:picMkLst>
        </pc:picChg>
        <pc:cxnChg chg="del">
          <ac:chgData name="Andrea Marchesini" userId="0ecfbe6f4e5b71be" providerId="LiveId" clId="{9AEFB9B2-8944-4C8F-8639-451DCE1AA50E}" dt="2024-07-05T13:19:27.721" v="3287" actId="26606"/>
          <ac:cxnSpMkLst>
            <pc:docMk/>
            <pc:sldMk cId="2884202248" sldId="274"/>
            <ac:cxnSpMk id="12" creationId="{1F5DC8C3-BA5F-4EED-BB9A-A14272BD82A1}"/>
          </ac:cxnSpMkLst>
        </pc:cxnChg>
        <pc:cxnChg chg="del">
          <ac:chgData name="Andrea Marchesini" userId="0ecfbe6f4e5b71be" providerId="LiveId" clId="{9AEFB9B2-8944-4C8F-8639-451DCE1AA50E}" dt="2024-07-05T13:19:27.721" v="3287" actId="26606"/>
          <ac:cxnSpMkLst>
            <pc:docMk/>
            <pc:sldMk cId="2884202248" sldId="274"/>
            <ac:cxnSpMk id="18" creationId="{ABCD2462-4C1E-401A-AC2D-F799A138B245}"/>
          </ac:cxnSpMkLst>
        </pc:cxnChg>
        <pc:cxnChg chg="add">
          <ac:chgData name="Andrea Marchesini" userId="0ecfbe6f4e5b71be" providerId="LiveId" clId="{9AEFB9B2-8944-4C8F-8639-451DCE1AA50E}" dt="2024-07-05T13:19:27.721" v="3287" actId="26606"/>
          <ac:cxnSpMkLst>
            <pc:docMk/>
            <pc:sldMk cId="2884202248" sldId="274"/>
            <ac:cxnSpMk id="25" creationId="{055CEADF-09EA-423C-8C45-F94AF44D5AF0}"/>
          </ac:cxnSpMkLst>
        </pc:cxnChg>
      </pc:sldChg>
      <pc:sldChg chg="addSp delSp modSp new mod setBg">
        <pc:chgData name="Andrea Marchesini" userId="0ecfbe6f4e5b71be" providerId="LiveId" clId="{9AEFB9B2-8944-4C8F-8639-451DCE1AA50E}" dt="2024-07-05T10:57:44.984" v="3016" actId="26606"/>
        <pc:sldMkLst>
          <pc:docMk/>
          <pc:sldMk cId="1676483205" sldId="275"/>
        </pc:sldMkLst>
        <pc:spChg chg="mod">
          <ac:chgData name="Andrea Marchesini" userId="0ecfbe6f4e5b71be" providerId="LiveId" clId="{9AEFB9B2-8944-4C8F-8639-451DCE1AA50E}" dt="2024-07-05T10:57:44.984" v="3016" actId="26606"/>
          <ac:spMkLst>
            <pc:docMk/>
            <pc:sldMk cId="1676483205" sldId="275"/>
            <ac:spMk id="2" creationId="{327F44A6-0EB4-8676-098A-56C853909722}"/>
          </ac:spMkLst>
        </pc:spChg>
        <pc:spChg chg="mod">
          <ac:chgData name="Andrea Marchesini" userId="0ecfbe6f4e5b71be" providerId="LiveId" clId="{9AEFB9B2-8944-4C8F-8639-451DCE1AA50E}" dt="2024-07-05T10:57:44.984" v="3016" actId="26606"/>
          <ac:spMkLst>
            <pc:docMk/>
            <pc:sldMk cId="1676483205" sldId="275"/>
            <ac:spMk id="3" creationId="{EDDB88CC-A734-A774-3564-DEDB81F0737B}"/>
          </ac:spMkLst>
        </pc:spChg>
        <pc:spChg chg="add del">
          <ac:chgData name="Andrea Marchesini" userId="0ecfbe6f4e5b71be" providerId="LiveId" clId="{9AEFB9B2-8944-4C8F-8639-451DCE1AA50E}" dt="2024-07-05T10:57:44.984" v="3016" actId="26606"/>
          <ac:spMkLst>
            <pc:docMk/>
            <pc:sldMk cId="1676483205" sldId="275"/>
            <ac:spMk id="10" creationId="{13BCCAE5-A35B-4B66-A4A7-E23C34A403A4}"/>
          </ac:spMkLst>
        </pc:spChg>
        <pc:spChg chg="add del">
          <ac:chgData name="Andrea Marchesini" userId="0ecfbe6f4e5b71be" providerId="LiveId" clId="{9AEFB9B2-8944-4C8F-8639-451DCE1AA50E}" dt="2024-07-05T10:57:44.984" v="3016" actId="26606"/>
          <ac:spMkLst>
            <pc:docMk/>
            <pc:sldMk cId="1676483205" sldId="275"/>
            <ac:spMk id="14" creationId="{0B2EDFE5-9478-4774-9D3D-FEC7DC7082EF}"/>
          </ac:spMkLst>
        </pc:spChg>
        <pc:graphicFrameChg chg="add del modGraphic">
          <ac:chgData name="Andrea Marchesini" userId="0ecfbe6f4e5b71be" providerId="LiveId" clId="{9AEFB9B2-8944-4C8F-8639-451DCE1AA50E}" dt="2024-07-05T10:56:27" v="2982" actId="478"/>
          <ac:graphicFrameMkLst>
            <pc:docMk/>
            <pc:sldMk cId="1676483205" sldId="275"/>
            <ac:graphicFrameMk id="5" creationId="{0B79AF5D-8C38-130C-4F18-C2AE28B713AD}"/>
          </ac:graphicFrameMkLst>
        </pc:graphicFrameChg>
        <pc:picChg chg="add del">
          <ac:chgData name="Andrea Marchesini" userId="0ecfbe6f4e5b71be" providerId="LiveId" clId="{9AEFB9B2-8944-4C8F-8639-451DCE1AA50E}" dt="2024-07-05T10:57:44.984" v="3016" actId="26606"/>
          <ac:picMkLst>
            <pc:docMk/>
            <pc:sldMk cId="1676483205" sldId="275"/>
            <ac:picMk id="7" creationId="{A502E848-C477-58F8-C78C-48A975CDE316}"/>
          </ac:picMkLst>
        </pc:picChg>
        <pc:cxnChg chg="add del">
          <ac:chgData name="Andrea Marchesini" userId="0ecfbe6f4e5b71be" providerId="LiveId" clId="{9AEFB9B2-8944-4C8F-8639-451DCE1AA50E}" dt="2024-07-05T10:57:44.984" v="3016" actId="26606"/>
          <ac:cxnSpMkLst>
            <pc:docMk/>
            <pc:sldMk cId="1676483205" sldId="275"/>
            <ac:cxnSpMk id="12" creationId="{6987BDFB-DE64-4B56-B44F-45FAE19FA94E}"/>
          </ac:cxnSpMkLst>
        </pc:cxnChg>
      </pc:sldChg>
      <pc:sldChg chg="addSp delSp modSp mod">
        <pc:chgData name="Andrea Marchesini" userId="0ecfbe6f4e5b71be" providerId="LiveId" clId="{9AEFB9B2-8944-4C8F-8639-451DCE1AA50E}" dt="2024-07-05T10:16:48.204" v="2176" actId="113"/>
        <pc:sldMkLst>
          <pc:docMk/>
          <pc:sldMk cId="3117979005" sldId="276"/>
        </pc:sldMkLst>
        <pc:spChg chg="del mod">
          <ac:chgData name="Andrea Marchesini" userId="0ecfbe6f4e5b71be" providerId="LiveId" clId="{9AEFB9B2-8944-4C8F-8639-451DCE1AA50E}" dt="2024-07-05T10:15:22.483" v="2167"/>
          <ac:spMkLst>
            <pc:docMk/>
            <pc:sldMk cId="3117979005" sldId="276"/>
            <ac:spMk id="5" creationId="{D46B1914-48D0-5A22-4F0B-DAC86998679D}"/>
          </ac:spMkLst>
        </pc:spChg>
        <pc:spChg chg="add del mod">
          <ac:chgData name="Andrea Marchesini" userId="0ecfbe6f4e5b71be" providerId="LiveId" clId="{9AEFB9B2-8944-4C8F-8639-451DCE1AA50E}" dt="2024-07-05T10:15:49.639" v="2172"/>
          <ac:spMkLst>
            <pc:docMk/>
            <pc:sldMk cId="3117979005" sldId="276"/>
            <ac:spMk id="6" creationId="{704CCFFC-1E2A-C9AF-A64A-DC87FC1CBE4F}"/>
          </ac:spMkLst>
        </pc:spChg>
        <pc:spChg chg="add del mod">
          <ac:chgData name="Andrea Marchesini" userId="0ecfbe6f4e5b71be" providerId="LiveId" clId="{9AEFB9B2-8944-4C8F-8639-451DCE1AA50E}" dt="2024-07-05T10:16:25.316" v="2175" actId="26606"/>
          <ac:spMkLst>
            <pc:docMk/>
            <pc:sldMk cId="3117979005" sldId="276"/>
            <ac:spMk id="7" creationId="{71A81525-7457-6DB7-9577-D51C16A5231E}"/>
          </ac:spMkLst>
        </pc:spChg>
        <pc:graphicFrameChg chg="add mod">
          <ac:chgData name="Andrea Marchesini" userId="0ecfbe6f4e5b71be" providerId="LiveId" clId="{9AEFB9B2-8944-4C8F-8639-451DCE1AA50E}" dt="2024-07-05T10:16:48.204" v="2176" actId="113"/>
          <ac:graphicFrameMkLst>
            <pc:docMk/>
            <pc:sldMk cId="3117979005" sldId="276"/>
            <ac:graphicFrameMk id="9" creationId="{8DAEBA33-6253-BEAC-8CA4-4E2724E6D7EF}"/>
          </ac:graphicFrameMkLst>
        </pc:graphicFrameChg>
      </pc:sldChg>
      <pc:sldChg chg="addSp modSp add mod ord modAnim">
        <pc:chgData name="Andrea Marchesini" userId="0ecfbe6f4e5b71be" providerId="LiveId" clId="{9AEFB9B2-8944-4C8F-8639-451DCE1AA50E}" dt="2024-07-05T13:26:28.787" v="3443"/>
        <pc:sldMkLst>
          <pc:docMk/>
          <pc:sldMk cId="2908500078" sldId="277"/>
        </pc:sldMkLst>
        <pc:spChg chg="mod">
          <ac:chgData name="Andrea Marchesini" userId="0ecfbe6f4e5b71be" providerId="LiveId" clId="{9AEFB9B2-8944-4C8F-8639-451DCE1AA50E}" dt="2024-07-05T10:38:15.629" v="2651" actId="20577"/>
          <ac:spMkLst>
            <pc:docMk/>
            <pc:sldMk cId="2908500078" sldId="277"/>
            <ac:spMk id="2" creationId="{B2B1F02D-623E-C630-0CD1-752A3516D31C}"/>
          </ac:spMkLst>
        </pc:spChg>
        <pc:spChg chg="mod">
          <ac:chgData name="Andrea Marchesini" userId="0ecfbe6f4e5b71be" providerId="LiveId" clId="{9AEFB9B2-8944-4C8F-8639-451DCE1AA50E}" dt="2024-07-05T10:38:02.778" v="2647" actId="20577"/>
          <ac:spMkLst>
            <pc:docMk/>
            <pc:sldMk cId="2908500078" sldId="277"/>
            <ac:spMk id="3" creationId="{A57AB858-DFFB-6EE2-24E2-0EED6F45308F}"/>
          </ac:spMkLst>
        </pc:spChg>
        <pc:spChg chg="add mod">
          <ac:chgData name="Andrea Marchesini" userId="0ecfbe6f4e5b71be" providerId="LiveId" clId="{9AEFB9B2-8944-4C8F-8639-451DCE1AA50E}" dt="2024-07-05T10:48:59.668" v="2901" actId="113"/>
          <ac:spMkLst>
            <pc:docMk/>
            <pc:sldMk cId="2908500078" sldId="277"/>
            <ac:spMk id="4" creationId="{B945DF76-3E79-406B-E4B6-8709A208E7CF}"/>
          </ac:spMkLst>
        </pc:spChg>
      </pc:sldChg>
      <pc:sldChg chg="modSp add mod ord modAnim">
        <pc:chgData name="Andrea Marchesini" userId="0ecfbe6f4e5b71be" providerId="LiveId" clId="{9AEFB9B2-8944-4C8F-8639-451DCE1AA50E}" dt="2024-07-05T13:26:22.352" v="3442"/>
        <pc:sldMkLst>
          <pc:docMk/>
          <pc:sldMk cId="3252211372" sldId="278"/>
        </pc:sldMkLst>
        <pc:spChg chg="mod">
          <ac:chgData name="Andrea Marchesini" userId="0ecfbe6f4e5b71be" providerId="LiveId" clId="{9AEFB9B2-8944-4C8F-8639-451DCE1AA50E}" dt="2024-07-05T10:39:54.998" v="2697" actId="20577"/>
          <ac:spMkLst>
            <pc:docMk/>
            <pc:sldMk cId="3252211372" sldId="278"/>
            <ac:spMk id="2" creationId="{B2B1F02D-623E-C630-0CD1-752A3516D31C}"/>
          </ac:spMkLst>
        </pc:spChg>
        <pc:spChg chg="mod">
          <ac:chgData name="Andrea Marchesini" userId="0ecfbe6f4e5b71be" providerId="LiveId" clId="{9AEFB9B2-8944-4C8F-8639-451DCE1AA50E}" dt="2024-07-05T10:52:37.518" v="2904" actId="113"/>
          <ac:spMkLst>
            <pc:docMk/>
            <pc:sldMk cId="3252211372" sldId="278"/>
            <ac:spMk id="4" creationId="{B945DF76-3E79-406B-E4B6-8709A208E7CF}"/>
          </ac:spMkLst>
        </pc:spChg>
      </pc:sldChg>
      <pc:sldChg chg="modSp add mod ord modAnim">
        <pc:chgData name="Andrea Marchesini" userId="0ecfbe6f4e5b71be" providerId="LiveId" clId="{9AEFB9B2-8944-4C8F-8639-451DCE1AA50E}" dt="2024-07-05T13:26:14.860" v="3441"/>
        <pc:sldMkLst>
          <pc:docMk/>
          <pc:sldMk cId="3335682115" sldId="279"/>
        </pc:sldMkLst>
        <pc:spChg chg="mod">
          <ac:chgData name="Andrea Marchesini" userId="0ecfbe6f4e5b71be" providerId="LiveId" clId="{9AEFB9B2-8944-4C8F-8639-451DCE1AA50E}" dt="2024-07-05T10:41:35.376" v="2731" actId="20577"/>
          <ac:spMkLst>
            <pc:docMk/>
            <pc:sldMk cId="3335682115" sldId="279"/>
            <ac:spMk id="2" creationId="{B2B1F02D-623E-C630-0CD1-752A3516D31C}"/>
          </ac:spMkLst>
        </pc:spChg>
        <pc:spChg chg="mod">
          <ac:chgData name="Andrea Marchesini" userId="0ecfbe6f4e5b71be" providerId="LiveId" clId="{9AEFB9B2-8944-4C8F-8639-451DCE1AA50E}" dt="2024-07-05T10:53:01.263" v="2909" actId="113"/>
          <ac:spMkLst>
            <pc:docMk/>
            <pc:sldMk cId="3335682115" sldId="279"/>
            <ac:spMk id="4" creationId="{B945DF76-3E79-406B-E4B6-8709A208E7CF}"/>
          </ac:spMkLst>
        </pc:spChg>
      </pc:sldChg>
      <pc:sldChg chg="addSp modSp new mod setBg">
        <pc:chgData name="Andrea Marchesini" userId="0ecfbe6f4e5b71be" providerId="LiveId" clId="{9AEFB9B2-8944-4C8F-8639-451DCE1AA50E}" dt="2024-07-05T13:57:53.622" v="4217" actId="113"/>
        <pc:sldMkLst>
          <pc:docMk/>
          <pc:sldMk cId="1931217173" sldId="282"/>
        </pc:sldMkLst>
        <pc:spChg chg="mod">
          <ac:chgData name="Andrea Marchesini" userId="0ecfbe6f4e5b71be" providerId="LiveId" clId="{9AEFB9B2-8944-4C8F-8639-451DCE1AA50E}" dt="2024-07-05T13:57:11.773" v="4211" actId="26606"/>
          <ac:spMkLst>
            <pc:docMk/>
            <pc:sldMk cId="1931217173" sldId="282"/>
            <ac:spMk id="2" creationId="{273772FD-185D-8964-50CA-4FE294704816}"/>
          </ac:spMkLst>
        </pc:spChg>
        <pc:spChg chg="mod ord">
          <ac:chgData name="Andrea Marchesini" userId="0ecfbe6f4e5b71be" providerId="LiveId" clId="{9AEFB9B2-8944-4C8F-8639-451DCE1AA50E}" dt="2024-07-05T13:57:53.622" v="4217" actId="113"/>
          <ac:spMkLst>
            <pc:docMk/>
            <pc:sldMk cId="1931217173" sldId="282"/>
            <ac:spMk id="3" creationId="{B3A85177-1AEB-755C-58B7-D5B0A6BBBA28}"/>
          </ac:spMkLst>
        </pc:spChg>
        <pc:spChg chg="add">
          <ac:chgData name="Andrea Marchesini" userId="0ecfbe6f4e5b71be" providerId="LiveId" clId="{9AEFB9B2-8944-4C8F-8639-451DCE1AA50E}" dt="2024-07-05T13:57:11.773" v="4211" actId="26606"/>
          <ac:spMkLst>
            <pc:docMk/>
            <pc:sldMk cId="1931217173" sldId="282"/>
            <ac:spMk id="10" creationId="{08CB54FC-0B2A-4107-9A70-958B90B76585}"/>
          </ac:spMkLst>
        </pc:spChg>
        <pc:spChg chg="add">
          <ac:chgData name="Andrea Marchesini" userId="0ecfbe6f4e5b71be" providerId="LiveId" clId="{9AEFB9B2-8944-4C8F-8639-451DCE1AA50E}" dt="2024-07-05T13:57:11.773" v="4211" actId="26606"/>
          <ac:spMkLst>
            <pc:docMk/>
            <pc:sldMk cId="1931217173" sldId="282"/>
            <ac:spMk id="14" creationId="{9AA76026-5689-4584-8D93-D71D739E61B5}"/>
          </ac:spMkLst>
        </pc:spChg>
        <pc:picChg chg="add mod">
          <ac:chgData name="Andrea Marchesini" userId="0ecfbe6f4e5b71be" providerId="LiveId" clId="{9AEFB9B2-8944-4C8F-8639-451DCE1AA50E}" dt="2024-07-05T13:57:11.773" v="4211" actId="26606"/>
          <ac:picMkLst>
            <pc:docMk/>
            <pc:sldMk cId="1931217173" sldId="282"/>
            <ac:picMk id="5" creationId="{AB5875C6-0AA8-4192-9B9B-A3C8E7B4236E}"/>
          </ac:picMkLst>
        </pc:picChg>
        <pc:cxnChg chg="add">
          <ac:chgData name="Andrea Marchesini" userId="0ecfbe6f4e5b71be" providerId="LiveId" clId="{9AEFB9B2-8944-4C8F-8639-451DCE1AA50E}" dt="2024-07-05T13:57:11.773" v="4211" actId="26606"/>
          <ac:cxnSpMkLst>
            <pc:docMk/>
            <pc:sldMk cId="1931217173" sldId="282"/>
            <ac:cxnSpMk id="12" creationId="{7855A9B5-1710-4B19-B0F1-CDFDD4ED5B7E}"/>
          </ac:cxnSpMkLst>
        </pc:cxnChg>
      </pc:sldChg>
      <pc:sldChg chg="addSp modSp new mod setBg">
        <pc:chgData name="Andrea Marchesini" userId="0ecfbe6f4e5b71be" providerId="LiveId" clId="{9AEFB9B2-8944-4C8F-8639-451DCE1AA50E}" dt="2024-07-05T14:02:42.515" v="4263" actId="5793"/>
        <pc:sldMkLst>
          <pc:docMk/>
          <pc:sldMk cId="1243252760" sldId="284"/>
        </pc:sldMkLst>
        <pc:spChg chg="mod">
          <ac:chgData name="Andrea Marchesini" userId="0ecfbe6f4e5b71be" providerId="LiveId" clId="{9AEFB9B2-8944-4C8F-8639-451DCE1AA50E}" dt="2024-07-05T14:02:10.773" v="4256" actId="26606"/>
          <ac:spMkLst>
            <pc:docMk/>
            <pc:sldMk cId="1243252760" sldId="284"/>
            <ac:spMk id="2" creationId="{75EEC8AC-4A36-E6E2-E733-911B4228820E}"/>
          </ac:spMkLst>
        </pc:spChg>
        <pc:spChg chg="mod ord">
          <ac:chgData name="Andrea Marchesini" userId="0ecfbe6f4e5b71be" providerId="LiveId" clId="{9AEFB9B2-8944-4C8F-8639-451DCE1AA50E}" dt="2024-07-05T14:02:42.515" v="4263" actId="5793"/>
          <ac:spMkLst>
            <pc:docMk/>
            <pc:sldMk cId="1243252760" sldId="284"/>
            <ac:spMk id="3" creationId="{AA63F6F0-F4B7-602F-A9DE-B7AF3CA71528}"/>
          </ac:spMkLst>
        </pc:spChg>
        <pc:spChg chg="add">
          <ac:chgData name="Andrea Marchesini" userId="0ecfbe6f4e5b71be" providerId="LiveId" clId="{9AEFB9B2-8944-4C8F-8639-451DCE1AA50E}" dt="2024-07-05T14:02:10.773" v="4256" actId="26606"/>
          <ac:spMkLst>
            <pc:docMk/>
            <pc:sldMk cId="1243252760" sldId="284"/>
            <ac:spMk id="10" creationId="{08CB54FC-0B2A-4107-9A70-958B90B76585}"/>
          </ac:spMkLst>
        </pc:spChg>
        <pc:spChg chg="add">
          <ac:chgData name="Andrea Marchesini" userId="0ecfbe6f4e5b71be" providerId="LiveId" clId="{9AEFB9B2-8944-4C8F-8639-451DCE1AA50E}" dt="2024-07-05T14:02:10.773" v="4256" actId="26606"/>
          <ac:spMkLst>
            <pc:docMk/>
            <pc:sldMk cId="1243252760" sldId="284"/>
            <ac:spMk id="14" creationId="{9AA76026-5689-4584-8D93-D71D739E61B5}"/>
          </ac:spMkLst>
        </pc:spChg>
        <pc:picChg chg="add mod">
          <ac:chgData name="Andrea Marchesini" userId="0ecfbe6f4e5b71be" providerId="LiveId" clId="{9AEFB9B2-8944-4C8F-8639-451DCE1AA50E}" dt="2024-07-05T14:02:31.354" v="4261" actId="1076"/>
          <ac:picMkLst>
            <pc:docMk/>
            <pc:sldMk cId="1243252760" sldId="284"/>
            <ac:picMk id="5" creationId="{D967A079-3826-EC11-A118-FEAF47CDF677}"/>
          </ac:picMkLst>
        </pc:picChg>
        <pc:cxnChg chg="add">
          <ac:chgData name="Andrea Marchesini" userId="0ecfbe6f4e5b71be" providerId="LiveId" clId="{9AEFB9B2-8944-4C8F-8639-451DCE1AA50E}" dt="2024-07-05T14:02:10.773" v="4256" actId="26606"/>
          <ac:cxnSpMkLst>
            <pc:docMk/>
            <pc:sldMk cId="1243252760" sldId="284"/>
            <ac:cxnSpMk id="12" creationId="{7855A9B5-1710-4B19-B0F1-CDFDD4ED5B7E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643A5A-50A6-4C47-A638-8F459D3B594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F51D31-74A1-4DD5-827B-246B58C27D5E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Esamineremo un </a:t>
          </a:r>
          <a:r>
            <a:rPr lang="it-IT" b="1"/>
            <a:t>dataset</a:t>
          </a:r>
          <a:r>
            <a:rPr lang="it-IT"/>
            <a:t> completo sugli </a:t>
          </a:r>
          <a:r>
            <a:rPr lang="it-IT" b="1"/>
            <a:t>attacchi informatici</a:t>
          </a:r>
          <a:r>
            <a:rPr lang="it-IT"/>
            <a:t>, fornito da </a:t>
          </a:r>
          <a:r>
            <a:rPr lang="it-IT" i="1" err="1"/>
            <a:t>Kaggle</a:t>
          </a:r>
          <a:r>
            <a:rPr lang="it-IT" i="1"/>
            <a:t>, </a:t>
          </a:r>
          <a:r>
            <a:rPr lang="it-IT"/>
            <a:t>una data science community.</a:t>
          </a:r>
          <a:endParaRPr lang="en-US"/>
        </a:p>
      </dgm:t>
    </dgm:pt>
    <dgm:pt modelId="{0989CE90-C879-4EF1-A47C-DC931592FB88}" type="parTrans" cxnId="{8C629707-85C5-4A8B-95FF-D25A9110EC73}">
      <dgm:prSet/>
      <dgm:spPr/>
      <dgm:t>
        <a:bodyPr/>
        <a:lstStyle/>
        <a:p>
          <a:endParaRPr lang="en-US"/>
        </a:p>
      </dgm:t>
    </dgm:pt>
    <dgm:pt modelId="{5C78D68E-C6F3-41E7-88F0-44BB54F7E7B9}" type="sibTrans" cxnId="{8C629707-85C5-4A8B-95FF-D25A9110EC73}">
      <dgm:prSet/>
      <dgm:spPr/>
      <dgm:t>
        <a:bodyPr/>
        <a:lstStyle/>
        <a:p>
          <a:endParaRPr lang="en-US"/>
        </a:p>
      </dgm:t>
    </dgm:pt>
    <dgm:pt modelId="{B43B00A7-5027-454B-B386-519D0D25C637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Il file </a:t>
          </a:r>
          <a:r>
            <a:rPr lang="it-IT" i="1"/>
            <a:t>CSV</a:t>
          </a:r>
          <a:r>
            <a:rPr lang="it-IT"/>
            <a:t> contiene dettagli cruciali come </a:t>
          </a:r>
          <a:r>
            <a:rPr lang="it-IT" b="1"/>
            <a:t>date</a:t>
          </a:r>
          <a:r>
            <a:rPr lang="it-IT"/>
            <a:t>, </a:t>
          </a:r>
          <a:r>
            <a:rPr lang="it-IT" b="1"/>
            <a:t>tipi di attacchi</a:t>
          </a:r>
          <a:r>
            <a:rPr lang="it-IT"/>
            <a:t>, </a:t>
          </a:r>
          <a:r>
            <a:rPr lang="it-IT" b="1"/>
            <a:t>vettori di attacco</a:t>
          </a:r>
          <a:r>
            <a:rPr lang="it-IT"/>
            <a:t>, </a:t>
          </a:r>
          <a:r>
            <a:rPr lang="it-IT" b="1"/>
            <a:t>obiettivi</a:t>
          </a:r>
          <a:r>
            <a:rPr lang="it-IT"/>
            <a:t> e </a:t>
          </a:r>
          <a:r>
            <a:rPr lang="it-IT" b="1"/>
            <a:t>paesi coinvolti</a:t>
          </a:r>
          <a:r>
            <a:rPr lang="it-IT"/>
            <a:t>.</a:t>
          </a:r>
          <a:endParaRPr lang="en-US"/>
        </a:p>
      </dgm:t>
    </dgm:pt>
    <dgm:pt modelId="{29317B1E-2E07-4829-84CE-67F0B68895E6}" type="parTrans" cxnId="{85055FCF-2AD7-4438-8925-6DF40A8F8584}">
      <dgm:prSet/>
      <dgm:spPr/>
      <dgm:t>
        <a:bodyPr/>
        <a:lstStyle/>
        <a:p>
          <a:endParaRPr lang="en-US"/>
        </a:p>
      </dgm:t>
    </dgm:pt>
    <dgm:pt modelId="{D04161ED-A028-467A-839A-33AB96795D17}" type="sibTrans" cxnId="{85055FCF-2AD7-4438-8925-6DF40A8F8584}">
      <dgm:prSet/>
      <dgm:spPr/>
      <dgm:t>
        <a:bodyPr/>
        <a:lstStyle/>
        <a:p>
          <a:endParaRPr lang="en-US"/>
        </a:p>
      </dgm:t>
    </dgm:pt>
    <dgm:pt modelId="{0062E96B-3A9F-407D-8930-425C559619DA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Analizzeremo questi dati per identificare </a:t>
          </a:r>
          <a:r>
            <a:rPr lang="it-IT" i="1"/>
            <a:t>pattern</a:t>
          </a:r>
          <a:r>
            <a:rPr lang="it-IT"/>
            <a:t>, </a:t>
          </a:r>
          <a:r>
            <a:rPr lang="it-IT" i="1"/>
            <a:t>trend</a:t>
          </a:r>
          <a:r>
            <a:rPr lang="it-IT"/>
            <a:t> e </a:t>
          </a:r>
          <a:r>
            <a:rPr lang="it-IT" i="1"/>
            <a:t>punti deboli</a:t>
          </a:r>
          <a:r>
            <a:rPr lang="it-IT"/>
            <a:t>, aiutando a migliorare le strategie di difesa e mitigazione delle </a:t>
          </a:r>
          <a:r>
            <a:rPr lang="it-IT" b="1"/>
            <a:t>minacce informatiche</a:t>
          </a:r>
          <a:r>
            <a:rPr lang="it-IT"/>
            <a:t>. </a:t>
          </a:r>
          <a:endParaRPr lang="en-US"/>
        </a:p>
      </dgm:t>
    </dgm:pt>
    <dgm:pt modelId="{595348A3-7BFE-48F3-89C9-A622DDEE8781}" type="parTrans" cxnId="{F3D7C1CA-A8FB-4E7B-8AB4-C1B5A78874B1}">
      <dgm:prSet/>
      <dgm:spPr/>
      <dgm:t>
        <a:bodyPr/>
        <a:lstStyle/>
        <a:p>
          <a:endParaRPr lang="en-US"/>
        </a:p>
      </dgm:t>
    </dgm:pt>
    <dgm:pt modelId="{E9C63437-5465-4A97-A10D-015FF09C87C8}" type="sibTrans" cxnId="{F3D7C1CA-A8FB-4E7B-8AB4-C1B5A78874B1}">
      <dgm:prSet/>
      <dgm:spPr/>
      <dgm:t>
        <a:bodyPr/>
        <a:lstStyle/>
        <a:p>
          <a:endParaRPr lang="en-US"/>
        </a:p>
      </dgm:t>
    </dgm:pt>
    <dgm:pt modelId="{FBE6C10F-BE93-4F84-8DD8-6EF3B85DBFD4}" type="pres">
      <dgm:prSet presAssocID="{88643A5A-50A6-4C47-A638-8F459D3B594E}" presName="root" presStyleCnt="0">
        <dgm:presLayoutVars>
          <dgm:dir/>
          <dgm:resizeHandles val="exact"/>
        </dgm:presLayoutVars>
      </dgm:prSet>
      <dgm:spPr/>
    </dgm:pt>
    <dgm:pt modelId="{4C9C1189-5F0D-4AF3-95B3-662BA619FF09}" type="pres">
      <dgm:prSet presAssocID="{50F51D31-74A1-4DD5-827B-246B58C27D5E}" presName="compNode" presStyleCnt="0"/>
      <dgm:spPr/>
    </dgm:pt>
    <dgm:pt modelId="{1160166F-54F6-4D2C-B7E0-58B54CB790AA}" type="pres">
      <dgm:prSet presAssocID="{50F51D31-74A1-4DD5-827B-246B58C27D5E}" presName="bgRect" presStyleLbl="bgShp" presStyleIdx="0" presStyleCnt="3"/>
      <dgm:spPr/>
    </dgm:pt>
    <dgm:pt modelId="{A7579AB2-F842-44A1-BDFF-FE783371C973}" type="pres">
      <dgm:prSet presAssocID="{50F51D31-74A1-4DD5-827B-246B58C27D5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sconnesso"/>
        </a:ext>
      </dgm:extLst>
    </dgm:pt>
    <dgm:pt modelId="{D5EEA8FB-A566-4A1C-AB07-142596BD286A}" type="pres">
      <dgm:prSet presAssocID="{50F51D31-74A1-4DD5-827B-246B58C27D5E}" presName="spaceRect" presStyleCnt="0"/>
      <dgm:spPr/>
    </dgm:pt>
    <dgm:pt modelId="{FF57E990-225F-488E-B2A3-59031D0304EB}" type="pres">
      <dgm:prSet presAssocID="{50F51D31-74A1-4DD5-827B-246B58C27D5E}" presName="parTx" presStyleLbl="revTx" presStyleIdx="0" presStyleCnt="3">
        <dgm:presLayoutVars>
          <dgm:chMax val="0"/>
          <dgm:chPref val="0"/>
        </dgm:presLayoutVars>
      </dgm:prSet>
      <dgm:spPr/>
    </dgm:pt>
    <dgm:pt modelId="{C51525C5-CA47-4FF1-9C1D-F380BEE6B737}" type="pres">
      <dgm:prSet presAssocID="{5C78D68E-C6F3-41E7-88F0-44BB54F7E7B9}" presName="sibTrans" presStyleCnt="0"/>
      <dgm:spPr/>
    </dgm:pt>
    <dgm:pt modelId="{A3EAE09B-BA34-4B22-ACD6-DCAEFECE004B}" type="pres">
      <dgm:prSet presAssocID="{B43B00A7-5027-454B-B386-519D0D25C637}" presName="compNode" presStyleCnt="0"/>
      <dgm:spPr/>
    </dgm:pt>
    <dgm:pt modelId="{8D90ACC5-128C-448E-910B-FBF61961E378}" type="pres">
      <dgm:prSet presAssocID="{B43B00A7-5027-454B-B386-519D0D25C637}" presName="bgRect" presStyleLbl="bgShp" presStyleIdx="1" presStyleCnt="3"/>
      <dgm:spPr/>
    </dgm:pt>
    <dgm:pt modelId="{8F456377-C087-4A4B-9579-08782F6B8383}" type="pres">
      <dgm:prSet presAssocID="{B43B00A7-5027-454B-B386-519D0D25C63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locca"/>
        </a:ext>
      </dgm:extLst>
    </dgm:pt>
    <dgm:pt modelId="{F3FF314A-5770-4B3F-8F8E-970915AACA75}" type="pres">
      <dgm:prSet presAssocID="{B43B00A7-5027-454B-B386-519D0D25C637}" presName="spaceRect" presStyleCnt="0"/>
      <dgm:spPr/>
    </dgm:pt>
    <dgm:pt modelId="{B3278E48-D346-423C-9CB5-DAEBE64E7754}" type="pres">
      <dgm:prSet presAssocID="{B43B00A7-5027-454B-B386-519D0D25C637}" presName="parTx" presStyleLbl="revTx" presStyleIdx="1" presStyleCnt="3">
        <dgm:presLayoutVars>
          <dgm:chMax val="0"/>
          <dgm:chPref val="0"/>
        </dgm:presLayoutVars>
      </dgm:prSet>
      <dgm:spPr/>
    </dgm:pt>
    <dgm:pt modelId="{8C997195-FB27-4686-8496-87608EA4B73A}" type="pres">
      <dgm:prSet presAssocID="{D04161ED-A028-467A-839A-33AB96795D17}" presName="sibTrans" presStyleCnt="0"/>
      <dgm:spPr/>
    </dgm:pt>
    <dgm:pt modelId="{B66B4079-16D6-4A55-9734-B3824ED70C8F}" type="pres">
      <dgm:prSet presAssocID="{0062E96B-3A9F-407D-8930-425C559619DA}" presName="compNode" presStyleCnt="0"/>
      <dgm:spPr/>
    </dgm:pt>
    <dgm:pt modelId="{FA08CFB4-2144-4044-B8C2-7971FC83F4F2}" type="pres">
      <dgm:prSet presAssocID="{0062E96B-3A9F-407D-8930-425C559619DA}" presName="bgRect" presStyleLbl="bgShp" presStyleIdx="2" presStyleCnt="3"/>
      <dgm:spPr/>
    </dgm:pt>
    <dgm:pt modelId="{DCD54609-74A5-47DF-A32D-91E65381BEED}" type="pres">
      <dgm:prSet presAssocID="{0062E96B-3A9F-407D-8930-425C559619D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abirinto"/>
        </a:ext>
      </dgm:extLst>
    </dgm:pt>
    <dgm:pt modelId="{B538608F-079C-4B71-9FF5-B6D9FC73D47F}" type="pres">
      <dgm:prSet presAssocID="{0062E96B-3A9F-407D-8930-425C559619DA}" presName="spaceRect" presStyleCnt="0"/>
      <dgm:spPr/>
    </dgm:pt>
    <dgm:pt modelId="{CC60725F-844E-4B47-9241-9EC9FDA85830}" type="pres">
      <dgm:prSet presAssocID="{0062E96B-3A9F-407D-8930-425C559619D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C629707-85C5-4A8B-95FF-D25A9110EC73}" srcId="{88643A5A-50A6-4C47-A638-8F459D3B594E}" destId="{50F51D31-74A1-4DD5-827B-246B58C27D5E}" srcOrd="0" destOrd="0" parTransId="{0989CE90-C879-4EF1-A47C-DC931592FB88}" sibTransId="{5C78D68E-C6F3-41E7-88F0-44BB54F7E7B9}"/>
    <dgm:cxn modelId="{8CD7B46F-DD07-4AE8-BB2C-3E62CBB49D69}" type="presOf" srcId="{0062E96B-3A9F-407D-8930-425C559619DA}" destId="{CC60725F-844E-4B47-9241-9EC9FDA85830}" srcOrd="0" destOrd="0" presId="urn:microsoft.com/office/officeart/2018/2/layout/IconVerticalSolidList"/>
    <dgm:cxn modelId="{0239717F-452E-4290-9D20-32C3B7A6F461}" type="presOf" srcId="{88643A5A-50A6-4C47-A638-8F459D3B594E}" destId="{FBE6C10F-BE93-4F84-8DD8-6EF3B85DBFD4}" srcOrd="0" destOrd="0" presId="urn:microsoft.com/office/officeart/2018/2/layout/IconVerticalSolidList"/>
    <dgm:cxn modelId="{0762AEB2-B496-4A5B-AC37-0175B58686EE}" type="presOf" srcId="{50F51D31-74A1-4DD5-827B-246B58C27D5E}" destId="{FF57E990-225F-488E-B2A3-59031D0304EB}" srcOrd="0" destOrd="0" presId="urn:microsoft.com/office/officeart/2018/2/layout/IconVerticalSolidList"/>
    <dgm:cxn modelId="{F3D7C1CA-A8FB-4E7B-8AB4-C1B5A78874B1}" srcId="{88643A5A-50A6-4C47-A638-8F459D3B594E}" destId="{0062E96B-3A9F-407D-8930-425C559619DA}" srcOrd="2" destOrd="0" parTransId="{595348A3-7BFE-48F3-89C9-A622DDEE8781}" sibTransId="{E9C63437-5465-4A97-A10D-015FF09C87C8}"/>
    <dgm:cxn modelId="{85055FCF-2AD7-4438-8925-6DF40A8F8584}" srcId="{88643A5A-50A6-4C47-A638-8F459D3B594E}" destId="{B43B00A7-5027-454B-B386-519D0D25C637}" srcOrd="1" destOrd="0" parTransId="{29317B1E-2E07-4829-84CE-67F0B68895E6}" sibTransId="{D04161ED-A028-467A-839A-33AB96795D17}"/>
    <dgm:cxn modelId="{6130DBDB-DB9D-4AB2-9E44-543BE07815C7}" type="presOf" srcId="{B43B00A7-5027-454B-B386-519D0D25C637}" destId="{B3278E48-D346-423C-9CB5-DAEBE64E7754}" srcOrd="0" destOrd="0" presId="urn:microsoft.com/office/officeart/2018/2/layout/IconVerticalSolidList"/>
    <dgm:cxn modelId="{0F1515E0-63C7-4F72-8A71-CAA648E92123}" type="presParOf" srcId="{FBE6C10F-BE93-4F84-8DD8-6EF3B85DBFD4}" destId="{4C9C1189-5F0D-4AF3-95B3-662BA619FF09}" srcOrd="0" destOrd="0" presId="urn:microsoft.com/office/officeart/2018/2/layout/IconVerticalSolidList"/>
    <dgm:cxn modelId="{A6529B17-C887-40A2-A9A4-DFCD132FDB13}" type="presParOf" srcId="{4C9C1189-5F0D-4AF3-95B3-662BA619FF09}" destId="{1160166F-54F6-4D2C-B7E0-58B54CB790AA}" srcOrd="0" destOrd="0" presId="urn:microsoft.com/office/officeart/2018/2/layout/IconVerticalSolidList"/>
    <dgm:cxn modelId="{118FAD3E-0511-4584-BA0B-67BE47332339}" type="presParOf" srcId="{4C9C1189-5F0D-4AF3-95B3-662BA619FF09}" destId="{A7579AB2-F842-44A1-BDFF-FE783371C973}" srcOrd="1" destOrd="0" presId="urn:microsoft.com/office/officeart/2018/2/layout/IconVerticalSolidList"/>
    <dgm:cxn modelId="{1F5F37A6-7AEF-4088-ACA1-1AA3F04D912A}" type="presParOf" srcId="{4C9C1189-5F0D-4AF3-95B3-662BA619FF09}" destId="{D5EEA8FB-A566-4A1C-AB07-142596BD286A}" srcOrd="2" destOrd="0" presId="urn:microsoft.com/office/officeart/2018/2/layout/IconVerticalSolidList"/>
    <dgm:cxn modelId="{D518EAF9-6B54-450F-8720-B71EBBE7A53A}" type="presParOf" srcId="{4C9C1189-5F0D-4AF3-95B3-662BA619FF09}" destId="{FF57E990-225F-488E-B2A3-59031D0304EB}" srcOrd="3" destOrd="0" presId="urn:microsoft.com/office/officeart/2018/2/layout/IconVerticalSolidList"/>
    <dgm:cxn modelId="{1878A5C6-9B33-4243-8137-D9F7C48580DF}" type="presParOf" srcId="{FBE6C10F-BE93-4F84-8DD8-6EF3B85DBFD4}" destId="{C51525C5-CA47-4FF1-9C1D-F380BEE6B737}" srcOrd="1" destOrd="0" presId="urn:microsoft.com/office/officeart/2018/2/layout/IconVerticalSolidList"/>
    <dgm:cxn modelId="{A39108D1-3A56-48DA-B6F4-C3EC393E15B0}" type="presParOf" srcId="{FBE6C10F-BE93-4F84-8DD8-6EF3B85DBFD4}" destId="{A3EAE09B-BA34-4B22-ACD6-DCAEFECE004B}" srcOrd="2" destOrd="0" presId="urn:microsoft.com/office/officeart/2018/2/layout/IconVerticalSolidList"/>
    <dgm:cxn modelId="{C6D2818D-13B4-4DA0-B8AD-483CF30F2E5A}" type="presParOf" srcId="{A3EAE09B-BA34-4B22-ACD6-DCAEFECE004B}" destId="{8D90ACC5-128C-448E-910B-FBF61961E378}" srcOrd="0" destOrd="0" presId="urn:microsoft.com/office/officeart/2018/2/layout/IconVerticalSolidList"/>
    <dgm:cxn modelId="{4BB5DEBA-86D6-4DBB-82A9-411601C5DEDE}" type="presParOf" srcId="{A3EAE09B-BA34-4B22-ACD6-DCAEFECE004B}" destId="{8F456377-C087-4A4B-9579-08782F6B8383}" srcOrd="1" destOrd="0" presId="urn:microsoft.com/office/officeart/2018/2/layout/IconVerticalSolidList"/>
    <dgm:cxn modelId="{50A11180-8148-470B-91AE-640FD85BE244}" type="presParOf" srcId="{A3EAE09B-BA34-4B22-ACD6-DCAEFECE004B}" destId="{F3FF314A-5770-4B3F-8F8E-970915AACA75}" srcOrd="2" destOrd="0" presId="urn:microsoft.com/office/officeart/2018/2/layout/IconVerticalSolidList"/>
    <dgm:cxn modelId="{4D428AF5-9DF4-4CA4-A0B3-0D2B3D0DBEC1}" type="presParOf" srcId="{A3EAE09B-BA34-4B22-ACD6-DCAEFECE004B}" destId="{B3278E48-D346-423C-9CB5-DAEBE64E7754}" srcOrd="3" destOrd="0" presId="urn:microsoft.com/office/officeart/2018/2/layout/IconVerticalSolidList"/>
    <dgm:cxn modelId="{94ED1902-4BD9-4845-809D-6F6A8E91AF00}" type="presParOf" srcId="{FBE6C10F-BE93-4F84-8DD8-6EF3B85DBFD4}" destId="{8C997195-FB27-4686-8496-87608EA4B73A}" srcOrd="3" destOrd="0" presId="urn:microsoft.com/office/officeart/2018/2/layout/IconVerticalSolidList"/>
    <dgm:cxn modelId="{790BBC74-0B5C-4FB1-A8F5-6517D911BE01}" type="presParOf" srcId="{FBE6C10F-BE93-4F84-8DD8-6EF3B85DBFD4}" destId="{B66B4079-16D6-4A55-9734-B3824ED70C8F}" srcOrd="4" destOrd="0" presId="urn:microsoft.com/office/officeart/2018/2/layout/IconVerticalSolidList"/>
    <dgm:cxn modelId="{BBB9C6DA-BCD7-4DA4-BF16-5F12C0D13073}" type="presParOf" srcId="{B66B4079-16D6-4A55-9734-B3824ED70C8F}" destId="{FA08CFB4-2144-4044-B8C2-7971FC83F4F2}" srcOrd="0" destOrd="0" presId="urn:microsoft.com/office/officeart/2018/2/layout/IconVerticalSolidList"/>
    <dgm:cxn modelId="{BCC1B3D8-AF83-49F5-B659-9ADFBC0443BD}" type="presParOf" srcId="{B66B4079-16D6-4A55-9734-B3824ED70C8F}" destId="{DCD54609-74A5-47DF-A32D-91E65381BEED}" srcOrd="1" destOrd="0" presId="urn:microsoft.com/office/officeart/2018/2/layout/IconVerticalSolidList"/>
    <dgm:cxn modelId="{B6E698BD-96B4-4181-9106-2136EBC085D9}" type="presParOf" srcId="{B66B4079-16D6-4A55-9734-B3824ED70C8F}" destId="{B538608F-079C-4B71-9FF5-B6D9FC73D47F}" srcOrd="2" destOrd="0" presId="urn:microsoft.com/office/officeart/2018/2/layout/IconVerticalSolidList"/>
    <dgm:cxn modelId="{807BC5B7-80FF-4F1F-9016-8A22E417B12B}" type="presParOf" srcId="{B66B4079-16D6-4A55-9734-B3824ED70C8F}" destId="{CC60725F-844E-4B47-9241-9EC9FDA8583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19E2CB-BA5E-47D9-8DCB-5D5FBDCC96DA}" type="doc">
      <dgm:prSet loTypeId="urn:microsoft.com/office/officeart/2005/8/layout/default" loCatId="list" qsTypeId="urn:microsoft.com/office/officeart/2005/8/quickstyle/simple1" qsCatId="simple" csTypeId="urn:microsoft.com/office/officeart/2005/8/colors/accent5_4" csCatId="accent5"/>
      <dgm:spPr/>
      <dgm:t>
        <a:bodyPr/>
        <a:lstStyle/>
        <a:p>
          <a:endParaRPr lang="en-US"/>
        </a:p>
      </dgm:t>
    </dgm:pt>
    <dgm:pt modelId="{5232CD75-0DD0-4B70-9072-74359EF42E50}">
      <dgm:prSet/>
      <dgm:spPr/>
      <dgm:t>
        <a:bodyPr/>
        <a:lstStyle/>
        <a:p>
          <a:r>
            <a:rPr lang="it-IT"/>
            <a:t>Malware </a:t>
          </a:r>
          <a:r>
            <a:rPr lang="it-IT" err="1"/>
            <a:t>Indicators</a:t>
          </a:r>
          <a:endParaRPr lang="en-US" err="1"/>
        </a:p>
      </dgm:t>
    </dgm:pt>
    <dgm:pt modelId="{6152443E-1DBF-44FF-A5A8-8BDFFAC3E734}" type="parTrans" cxnId="{DB1B1C85-EC4C-4813-929A-B62D1DEEE653}">
      <dgm:prSet/>
      <dgm:spPr/>
      <dgm:t>
        <a:bodyPr/>
        <a:lstStyle/>
        <a:p>
          <a:endParaRPr lang="en-US"/>
        </a:p>
      </dgm:t>
    </dgm:pt>
    <dgm:pt modelId="{09A1406D-0AAB-49F2-8943-C04B979D4370}" type="sibTrans" cxnId="{DB1B1C85-EC4C-4813-929A-B62D1DEEE653}">
      <dgm:prSet/>
      <dgm:spPr/>
      <dgm:t>
        <a:bodyPr/>
        <a:lstStyle/>
        <a:p>
          <a:endParaRPr lang="en-US"/>
        </a:p>
      </dgm:t>
    </dgm:pt>
    <dgm:pt modelId="{FA8E9ECE-7B53-4E26-9DEA-178DFEC37BE4}">
      <dgm:prSet/>
      <dgm:spPr/>
      <dgm:t>
        <a:bodyPr/>
        <a:lstStyle/>
        <a:p>
          <a:r>
            <a:rPr lang="it-IT" err="1"/>
            <a:t>Anomaly</a:t>
          </a:r>
          <a:r>
            <a:rPr lang="it-IT"/>
            <a:t> Scores</a:t>
          </a:r>
          <a:endParaRPr lang="en-US"/>
        </a:p>
      </dgm:t>
    </dgm:pt>
    <dgm:pt modelId="{8DC36CBD-F2A5-4ABF-9A8B-D6CC750E5D68}" type="parTrans" cxnId="{28FB5DFB-A9A3-4283-A306-EA9D1FAF5054}">
      <dgm:prSet/>
      <dgm:spPr/>
      <dgm:t>
        <a:bodyPr/>
        <a:lstStyle/>
        <a:p>
          <a:endParaRPr lang="en-US"/>
        </a:p>
      </dgm:t>
    </dgm:pt>
    <dgm:pt modelId="{DB1044F5-F781-4934-A7BC-26A33AFB528E}" type="sibTrans" cxnId="{28FB5DFB-A9A3-4283-A306-EA9D1FAF5054}">
      <dgm:prSet/>
      <dgm:spPr/>
      <dgm:t>
        <a:bodyPr/>
        <a:lstStyle/>
        <a:p>
          <a:endParaRPr lang="en-US"/>
        </a:p>
      </dgm:t>
    </dgm:pt>
    <dgm:pt modelId="{04807C38-A794-4876-8F4B-5FFBED9D6F06}">
      <dgm:prSet/>
      <dgm:spPr/>
      <dgm:t>
        <a:bodyPr/>
        <a:lstStyle/>
        <a:p>
          <a:r>
            <a:rPr lang="it-IT"/>
            <a:t>Attack </a:t>
          </a:r>
          <a:r>
            <a:rPr lang="it-IT" err="1"/>
            <a:t>Type</a:t>
          </a:r>
          <a:endParaRPr lang="en-US" err="1"/>
        </a:p>
      </dgm:t>
    </dgm:pt>
    <dgm:pt modelId="{36ABF09E-AB15-4903-A6CE-B41661661791}" type="parTrans" cxnId="{5C9B036B-F352-4182-84BC-49BC53DA0A5F}">
      <dgm:prSet/>
      <dgm:spPr/>
      <dgm:t>
        <a:bodyPr/>
        <a:lstStyle/>
        <a:p>
          <a:endParaRPr lang="en-US"/>
        </a:p>
      </dgm:t>
    </dgm:pt>
    <dgm:pt modelId="{CBCFF0C0-A2A6-430F-A4FD-171F0758F1C9}" type="sibTrans" cxnId="{5C9B036B-F352-4182-84BC-49BC53DA0A5F}">
      <dgm:prSet/>
      <dgm:spPr/>
      <dgm:t>
        <a:bodyPr/>
        <a:lstStyle/>
        <a:p>
          <a:endParaRPr lang="en-US"/>
        </a:p>
      </dgm:t>
    </dgm:pt>
    <dgm:pt modelId="{2BB0B53C-2842-4670-AF66-B43F459DE73B}">
      <dgm:prSet/>
      <dgm:spPr/>
      <dgm:t>
        <a:bodyPr/>
        <a:lstStyle/>
        <a:p>
          <a:r>
            <a:rPr lang="it-IT"/>
            <a:t>Action </a:t>
          </a:r>
          <a:r>
            <a:rPr lang="it-IT" err="1"/>
            <a:t>Taken</a:t>
          </a:r>
          <a:endParaRPr lang="en-US"/>
        </a:p>
      </dgm:t>
    </dgm:pt>
    <dgm:pt modelId="{EB4AEAA6-746E-4C92-9E41-667A584EBE5B}" type="parTrans" cxnId="{A2D23DED-0242-4589-B82D-4C9690A1068B}">
      <dgm:prSet/>
      <dgm:spPr/>
      <dgm:t>
        <a:bodyPr/>
        <a:lstStyle/>
        <a:p>
          <a:endParaRPr lang="en-US"/>
        </a:p>
      </dgm:t>
    </dgm:pt>
    <dgm:pt modelId="{9B67B6B3-061E-42B6-89C4-68D68B47C075}" type="sibTrans" cxnId="{A2D23DED-0242-4589-B82D-4C9690A1068B}">
      <dgm:prSet/>
      <dgm:spPr/>
      <dgm:t>
        <a:bodyPr/>
        <a:lstStyle/>
        <a:p>
          <a:endParaRPr lang="en-US"/>
        </a:p>
      </dgm:t>
    </dgm:pt>
    <dgm:pt modelId="{941173C7-395A-4AA7-A42F-3BC51D9A99B5}">
      <dgm:prSet/>
      <dgm:spPr/>
      <dgm:t>
        <a:bodyPr/>
        <a:lstStyle/>
        <a:p>
          <a:r>
            <a:rPr lang="it-IT" err="1"/>
            <a:t>Severity</a:t>
          </a:r>
          <a:r>
            <a:rPr lang="it-IT"/>
            <a:t> Level</a:t>
          </a:r>
          <a:endParaRPr lang="en-US"/>
        </a:p>
      </dgm:t>
    </dgm:pt>
    <dgm:pt modelId="{D79A69B8-65EE-4084-AA2A-8FF1FAA345AE}" type="parTrans" cxnId="{B3D367DF-DB2C-411C-9190-172E62EECF28}">
      <dgm:prSet/>
      <dgm:spPr/>
      <dgm:t>
        <a:bodyPr/>
        <a:lstStyle/>
        <a:p>
          <a:endParaRPr lang="en-US"/>
        </a:p>
      </dgm:t>
    </dgm:pt>
    <dgm:pt modelId="{E93A8CE7-E18F-41BE-A222-F3482402B500}" type="sibTrans" cxnId="{B3D367DF-DB2C-411C-9190-172E62EECF28}">
      <dgm:prSet/>
      <dgm:spPr/>
      <dgm:t>
        <a:bodyPr/>
        <a:lstStyle/>
        <a:p>
          <a:endParaRPr lang="en-US"/>
        </a:p>
      </dgm:t>
    </dgm:pt>
    <dgm:pt modelId="{05058AA1-4A79-4E1D-8369-C20666F4FCBE}">
      <dgm:prSet/>
      <dgm:spPr/>
      <dgm:t>
        <a:bodyPr/>
        <a:lstStyle/>
        <a:p>
          <a:r>
            <a:rPr lang="it-IT"/>
            <a:t>Device Information</a:t>
          </a:r>
          <a:endParaRPr lang="en-US"/>
        </a:p>
      </dgm:t>
    </dgm:pt>
    <dgm:pt modelId="{F9BCB1CF-D24F-4A0C-B5C7-1A70A3C0775D}" type="parTrans" cxnId="{DB15176B-437B-4DDE-9D43-0DCCDD8E2A26}">
      <dgm:prSet/>
      <dgm:spPr/>
      <dgm:t>
        <a:bodyPr/>
        <a:lstStyle/>
        <a:p>
          <a:endParaRPr lang="en-US"/>
        </a:p>
      </dgm:t>
    </dgm:pt>
    <dgm:pt modelId="{8525BE98-FEFE-44E7-8DB1-4414A2CB1F35}" type="sibTrans" cxnId="{DB15176B-437B-4DDE-9D43-0DCCDD8E2A26}">
      <dgm:prSet/>
      <dgm:spPr/>
      <dgm:t>
        <a:bodyPr/>
        <a:lstStyle/>
        <a:p>
          <a:endParaRPr lang="en-US"/>
        </a:p>
      </dgm:t>
    </dgm:pt>
    <dgm:pt modelId="{19976E89-439A-41E1-9A4C-D5470341D6E1}">
      <dgm:prSet/>
      <dgm:spPr/>
      <dgm:t>
        <a:bodyPr/>
        <a:lstStyle/>
        <a:p>
          <a:r>
            <a:rPr lang="it-IT"/>
            <a:t>Network </a:t>
          </a:r>
          <a:r>
            <a:rPr lang="it-IT" err="1"/>
            <a:t>Segment</a:t>
          </a:r>
          <a:endParaRPr lang="en-US" err="1"/>
        </a:p>
      </dgm:t>
    </dgm:pt>
    <dgm:pt modelId="{182C8CE3-824C-4D06-A820-45BBAF1C736E}" type="parTrans" cxnId="{CD682BF7-F916-4849-B896-D187D913C21D}">
      <dgm:prSet/>
      <dgm:spPr/>
      <dgm:t>
        <a:bodyPr/>
        <a:lstStyle/>
        <a:p>
          <a:endParaRPr lang="en-US"/>
        </a:p>
      </dgm:t>
    </dgm:pt>
    <dgm:pt modelId="{F85D77EE-C3A1-4E29-89BE-7BF6F053B799}" type="sibTrans" cxnId="{CD682BF7-F916-4849-B896-D187D913C21D}">
      <dgm:prSet/>
      <dgm:spPr/>
      <dgm:t>
        <a:bodyPr/>
        <a:lstStyle/>
        <a:p>
          <a:endParaRPr lang="en-US"/>
        </a:p>
      </dgm:t>
    </dgm:pt>
    <dgm:pt modelId="{16C0154C-022F-4A13-85F7-6E6DB9659CBD}">
      <dgm:prSet/>
      <dgm:spPr/>
      <dgm:t>
        <a:bodyPr/>
        <a:lstStyle/>
        <a:p>
          <a:r>
            <a:rPr lang="it-IT"/>
            <a:t>Geo-location Data</a:t>
          </a:r>
          <a:endParaRPr lang="en-US"/>
        </a:p>
      </dgm:t>
    </dgm:pt>
    <dgm:pt modelId="{2B3B6F9B-B8D9-465F-843B-226590616CF8}" type="parTrans" cxnId="{8C0B2720-A5F0-4A9A-BBFF-F670CEA9FBBD}">
      <dgm:prSet/>
      <dgm:spPr/>
      <dgm:t>
        <a:bodyPr/>
        <a:lstStyle/>
        <a:p>
          <a:endParaRPr lang="en-US"/>
        </a:p>
      </dgm:t>
    </dgm:pt>
    <dgm:pt modelId="{415F48FA-4335-4FC6-B213-031017751385}" type="sibTrans" cxnId="{8C0B2720-A5F0-4A9A-BBFF-F670CEA9FBBD}">
      <dgm:prSet/>
      <dgm:spPr/>
      <dgm:t>
        <a:bodyPr/>
        <a:lstStyle/>
        <a:p>
          <a:endParaRPr lang="en-US"/>
        </a:p>
      </dgm:t>
    </dgm:pt>
    <dgm:pt modelId="{2CF21089-3AE6-4B30-812F-0BEBED987268}" type="pres">
      <dgm:prSet presAssocID="{C719E2CB-BA5E-47D9-8DCB-5D5FBDCC96DA}" presName="diagram" presStyleCnt="0">
        <dgm:presLayoutVars>
          <dgm:dir/>
          <dgm:resizeHandles val="exact"/>
        </dgm:presLayoutVars>
      </dgm:prSet>
      <dgm:spPr/>
    </dgm:pt>
    <dgm:pt modelId="{74EEC08F-17AF-438E-9CB1-671A964DF6B7}" type="pres">
      <dgm:prSet presAssocID="{5232CD75-0DD0-4B70-9072-74359EF42E50}" presName="node" presStyleLbl="node1" presStyleIdx="0" presStyleCnt="8">
        <dgm:presLayoutVars>
          <dgm:bulletEnabled val="1"/>
        </dgm:presLayoutVars>
      </dgm:prSet>
      <dgm:spPr/>
    </dgm:pt>
    <dgm:pt modelId="{ADDC625E-3730-40BF-A8F7-00DF44FD0CF4}" type="pres">
      <dgm:prSet presAssocID="{09A1406D-0AAB-49F2-8943-C04B979D4370}" presName="sibTrans" presStyleCnt="0"/>
      <dgm:spPr/>
    </dgm:pt>
    <dgm:pt modelId="{B71CDBF7-8911-4851-99A1-6384482FCA1D}" type="pres">
      <dgm:prSet presAssocID="{FA8E9ECE-7B53-4E26-9DEA-178DFEC37BE4}" presName="node" presStyleLbl="node1" presStyleIdx="1" presStyleCnt="8">
        <dgm:presLayoutVars>
          <dgm:bulletEnabled val="1"/>
        </dgm:presLayoutVars>
      </dgm:prSet>
      <dgm:spPr/>
    </dgm:pt>
    <dgm:pt modelId="{48C875E3-4EEB-4D68-8C98-0328132C42F3}" type="pres">
      <dgm:prSet presAssocID="{DB1044F5-F781-4934-A7BC-26A33AFB528E}" presName="sibTrans" presStyleCnt="0"/>
      <dgm:spPr/>
    </dgm:pt>
    <dgm:pt modelId="{0CF452C8-527C-4214-9A67-57E8DE17FA89}" type="pres">
      <dgm:prSet presAssocID="{04807C38-A794-4876-8F4B-5FFBED9D6F06}" presName="node" presStyleLbl="node1" presStyleIdx="2" presStyleCnt="8">
        <dgm:presLayoutVars>
          <dgm:bulletEnabled val="1"/>
        </dgm:presLayoutVars>
      </dgm:prSet>
      <dgm:spPr/>
    </dgm:pt>
    <dgm:pt modelId="{DC67EED4-9F08-424B-AF75-C088959A31E6}" type="pres">
      <dgm:prSet presAssocID="{CBCFF0C0-A2A6-430F-A4FD-171F0758F1C9}" presName="sibTrans" presStyleCnt="0"/>
      <dgm:spPr/>
    </dgm:pt>
    <dgm:pt modelId="{B55B77C4-3170-4FC9-B896-4405E9427E98}" type="pres">
      <dgm:prSet presAssocID="{2BB0B53C-2842-4670-AF66-B43F459DE73B}" presName="node" presStyleLbl="node1" presStyleIdx="3" presStyleCnt="8">
        <dgm:presLayoutVars>
          <dgm:bulletEnabled val="1"/>
        </dgm:presLayoutVars>
      </dgm:prSet>
      <dgm:spPr/>
    </dgm:pt>
    <dgm:pt modelId="{682C2777-62DB-41E7-AB29-F31775667B37}" type="pres">
      <dgm:prSet presAssocID="{9B67B6B3-061E-42B6-89C4-68D68B47C075}" presName="sibTrans" presStyleCnt="0"/>
      <dgm:spPr/>
    </dgm:pt>
    <dgm:pt modelId="{37A2EC89-AEFA-4316-8D8C-593DED5A58E9}" type="pres">
      <dgm:prSet presAssocID="{941173C7-395A-4AA7-A42F-3BC51D9A99B5}" presName="node" presStyleLbl="node1" presStyleIdx="4" presStyleCnt="8">
        <dgm:presLayoutVars>
          <dgm:bulletEnabled val="1"/>
        </dgm:presLayoutVars>
      </dgm:prSet>
      <dgm:spPr/>
    </dgm:pt>
    <dgm:pt modelId="{02F29B85-2815-46AA-AAB3-5971213C8A8F}" type="pres">
      <dgm:prSet presAssocID="{E93A8CE7-E18F-41BE-A222-F3482402B500}" presName="sibTrans" presStyleCnt="0"/>
      <dgm:spPr/>
    </dgm:pt>
    <dgm:pt modelId="{8CE0FA51-831E-4845-B763-5F864BF2BFA1}" type="pres">
      <dgm:prSet presAssocID="{05058AA1-4A79-4E1D-8369-C20666F4FCBE}" presName="node" presStyleLbl="node1" presStyleIdx="5" presStyleCnt="8">
        <dgm:presLayoutVars>
          <dgm:bulletEnabled val="1"/>
        </dgm:presLayoutVars>
      </dgm:prSet>
      <dgm:spPr/>
    </dgm:pt>
    <dgm:pt modelId="{CE1C63AF-82D2-498A-8F10-FF733CF8BAB7}" type="pres">
      <dgm:prSet presAssocID="{8525BE98-FEFE-44E7-8DB1-4414A2CB1F35}" presName="sibTrans" presStyleCnt="0"/>
      <dgm:spPr/>
    </dgm:pt>
    <dgm:pt modelId="{FAADE49F-ADB1-4CB7-9160-02A184AAFE55}" type="pres">
      <dgm:prSet presAssocID="{19976E89-439A-41E1-9A4C-D5470341D6E1}" presName="node" presStyleLbl="node1" presStyleIdx="6" presStyleCnt="8">
        <dgm:presLayoutVars>
          <dgm:bulletEnabled val="1"/>
        </dgm:presLayoutVars>
      </dgm:prSet>
      <dgm:spPr/>
    </dgm:pt>
    <dgm:pt modelId="{29A8B423-D89E-4373-A382-312FBCD3B6B5}" type="pres">
      <dgm:prSet presAssocID="{F85D77EE-C3A1-4E29-89BE-7BF6F053B799}" presName="sibTrans" presStyleCnt="0"/>
      <dgm:spPr/>
    </dgm:pt>
    <dgm:pt modelId="{0981D7D4-1121-4A69-A98C-A666ECD673BC}" type="pres">
      <dgm:prSet presAssocID="{16C0154C-022F-4A13-85F7-6E6DB9659CBD}" presName="node" presStyleLbl="node1" presStyleIdx="7" presStyleCnt="8">
        <dgm:presLayoutVars>
          <dgm:bulletEnabled val="1"/>
        </dgm:presLayoutVars>
      </dgm:prSet>
      <dgm:spPr/>
    </dgm:pt>
  </dgm:ptLst>
  <dgm:cxnLst>
    <dgm:cxn modelId="{20D1BB0B-E46B-44C2-AF34-ACD2529B60EB}" type="presOf" srcId="{941173C7-395A-4AA7-A42F-3BC51D9A99B5}" destId="{37A2EC89-AEFA-4316-8D8C-593DED5A58E9}" srcOrd="0" destOrd="0" presId="urn:microsoft.com/office/officeart/2005/8/layout/default"/>
    <dgm:cxn modelId="{B2A37210-56EC-4C3D-84B5-EA3F4E8E6BF6}" type="presOf" srcId="{2BB0B53C-2842-4670-AF66-B43F459DE73B}" destId="{B55B77C4-3170-4FC9-B896-4405E9427E98}" srcOrd="0" destOrd="0" presId="urn:microsoft.com/office/officeart/2005/8/layout/default"/>
    <dgm:cxn modelId="{8C0B2720-A5F0-4A9A-BBFF-F670CEA9FBBD}" srcId="{C719E2CB-BA5E-47D9-8DCB-5D5FBDCC96DA}" destId="{16C0154C-022F-4A13-85F7-6E6DB9659CBD}" srcOrd="7" destOrd="0" parTransId="{2B3B6F9B-B8D9-465F-843B-226590616CF8}" sibTransId="{415F48FA-4335-4FC6-B213-031017751385}"/>
    <dgm:cxn modelId="{98CA8328-07C4-4C92-8764-E485A0A4DEA4}" type="presOf" srcId="{19976E89-439A-41E1-9A4C-D5470341D6E1}" destId="{FAADE49F-ADB1-4CB7-9160-02A184AAFE55}" srcOrd="0" destOrd="0" presId="urn:microsoft.com/office/officeart/2005/8/layout/default"/>
    <dgm:cxn modelId="{339D5A5E-A972-443E-8FB0-CD5EA43A7C16}" type="presOf" srcId="{FA8E9ECE-7B53-4E26-9DEA-178DFEC37BE4}" destId="{B71CDBF7-8911-4851-99A1-6384482FCA1D}" srcOrd="0" destOrd="0" presId="urn:microsoft.com/office/officeart/2005/8/layout/default"/>
    <dgm:cxn modelId="{5C9B036B-F352-4182-84BC-49BC53DA0A5F}" srcId="{C719E2CB-BA5E-47D9-8DCB-5D5FBDCC96DA}" destId="{04807C38-A794-4876-8F4B-5FFBED9D6F06}" srcOrd="2" destOrd="0" parTransId="{36ABF09E-AB15-4903-A6CE-B41661661791}" sibTransId="{CBCFF0C0-A2A6-430F-A4FD-171F0758F1C9}"/>
    <dgm:cxn modelId="{DB15176B-437B-4DDE-9D43-0DCCDD8E2A26}" srcId="{C719E2CB-BA5E-47D9-8DCB-5D5FBDCC96DA}" destId="{05058AA1-4A79-4E1D-8369-C20666F4FCBE}" srcOrd="5" destOrd="0" parTransId="{F9BCB1CF-D24F-4A0C-B5C7-1A70A3C0775D}" sibTransId="{8525BE98-FEFE-44E7-8DB1-4414A2CB1F35}"/>
    <dgm:cxn modelId="{FDAEF57B-EA83-44E7-89D2-347FF6BEE73B}" type="presOf" srcId="{04807C38-A794-4876-8F4B-5FFBED9D6F06}" destId="{0CF452C8-527C-4214-9A67-57E8DE17FA89}" srcOrd="0" destOrd="0" presId="urn:microsoft.com/office/officeart/2005/8/layout/default"/>
    <dgm:cxn modelId="{DB1B1C85-EC4C-4813-929A-B62D1DEEE653}" srcId="{C719E2CB-BA5E-47D9-8DCB-5D5FBDCC96DA}" destId="{5232CD75-0DD0-4B70-9072-74359EF42E50}" srcOrd="0" destOrd="0" parTransId="{6152443E-1DBF-44FF-A5A8-8BDFFAC3E734}" sibTransId="{09A1406D-0AAB-49F2-8943-C04B979D4370}"/>
    <dgm:cxn modelId="{3CCBB395-7706-480A-8EDE-6BAC13183871}" type="presOf" srcId="{C719E2CB-BA5E-47D9-8DCB-5D5FBDCC96DA}" destId="{2CF21089-3AE6-4B30-812F-0BEBED987268}" srcOrd="0" destOrd="0" presId="urn:microsoft.com/office/officeart/2005/8/layout/default"/>
    <dgm:cxn modelId="{602B59D2-C323-4324-86F5-37D07115E877}" type="presOf" srcId="{16C0154C-022F-4A13-85F7-6E6DB9659CBD}" destId="{0981D7D4-1121-4A69-A98C-A666ECD673BC}" srcOrd="0" destOrd="0" presId="urn:microsoft.com/office/officeart/2005/8/layout/default"/>
    <dgm:cxn modelId="{B6392FD6-EC12-4F87-9481-66526D047E72}" type="presOf" srcId="{5232CD75-0DD0-4B70-9072-74359EF42E50}" destId="{74EEC08F-17AF-438E-9CB1-671A964DF6B7}" srcOrd="0" destOrd="0" presId="urn:microsoft.com/office/officeart/2005/8/layout/default"/>
    <dgm:cxn modelId="{B3D367DF-DB2C-411C-9190-172E62EECF28}" srcId="{C719E2CB-BA5E-47D9-8DCB-5D5FBDCC96DA}" destId="{941173C7-395A-4AA7-A42F-3BC51D9A99B5}" srcOrd="4" destOrd="0" parTransId="{D79A69B8-65EE-4084-AA2A-8FF1FAA345AE}" sibTransId="{E93A8CE7-E18F-41BE-A222-F3482402B500}"/>
    <dgm:cxn modelId="{83192DE7-8148-445F-9DA4-A7B674050062}" type="presOf" srcId="{05058AA1-4A79-4E1D-8369-C20666F4FCBE}" destId="{8CE0FA51-831E-4845-B763-5F864BF2BFA1}" srcOrd="0" destOrd="0" presId="urn:microsoft.com/office/officeart/2005/8/layout/default"/>
    <dgm:cxn modelId="{A2D23DED-0242-4589-B82D-4C9690A1068B}" srcId="{C719E2CB-BA5E-47D9-8DCB-5D5FBDCC96DA}" destId="{2BB0B53C-2842-4670-AF66-B43F459DE73B}" srcOrd="3" destOrd="0" parTransId="{EB4AEAA6-746E-4C92-9E41-667A584EBE5B}" sibTransId="{9B67B6B3-061E-42B6-89C4-68D68B47C075}"/>
    <dgm:cxn modelId="{CD682BF7-F916-4849-B896-D187D913C21D}" srcId="{C719E2CB-BA5E-47D9-8DCB-5D5FBDCC96DA}" destId="{19976E89-439A-41E1-9A4C-D5470341D6E1}" srcOrd="6" destOrd="0" parTransId="{182C8CE3-824C-4D06-A820-45BBAF1C736E}" sibTransId="{F85D77EE-C3A1-4E29-89BE-7BF6F053B799}"/>
    <dgm:cxn modelId="{28FB5DFB-A9A3-4283-A306-EA9D1FAF5054}" srcId="{C719E2CB-BA5E-47D9-8DCB-5D5FBDCC96DA}" destId="{FA8E9ECE-7B53-4E26-9DEA-178DFEC37BE4}" srcOrd="1" destOrd="0" parTransId="{8DC36CBD-F2A5-4ABF-9A8B-D6CC750E5D68}" sibTransId="{DB1044F5-F781-4934-A7BC-26A33AFB528E}"/>
    <dgm:cxn modelId="{AD8B134B-0F26-4315-8BC0-38F2F8C5184E}" type="presParOf" srcId="{2CF21089-3AE6-4B30-812F-0BEBED987268}" destId="{74EEC08F-17AF-438E-9CB1-671A964DF6B7}" srcOrd="0" destOrd="0" presId="urn:microsoft.com/office/officeart/2005/8/layout/default"/>
    <dgm:cxn modelId="{222D731E-A9FC-4937-8960-AE3F347FCC03}" type="presParOf" srcId="{2CF21089-3AE6-4B30-812F-0BEBED987268}" destId="{ADDC625E-3730-40BF-A8F7-00DF44FD0CF4}" srcOrd="1" destOrd="0" presId="urn:microsoft.com/office/officeart/2005/8/layout/default"/>
    <dgm:cxn modelId="{8BF18B7E-054A-4677-B99A-2D3B59A4DC4D}" type="presParOf" srcId="{2CF21089-3AE6-4B30-812F-0BEBED987268}" destId="{B71CDBF7-8911-4851-99A1-6384482FCA1D}" srcOrd="2" destOrd="0" presId="urn:microsoft.com/office/officeart/2005/8/layout/default"/>
    <dgm:cxn modelId="{EB643282-5383-48B4-88BF-D18EE8F86200}" type="presParOf" srcId="{2CF21089-3AE6-4B30-812F-0BEBED987268}" destId="{48C875E3-4EEB-4D68-8C98-0328132C42F3}" srcOrd="3" destOrd="0" presId="urn:microsoft.com/office/officeart/2005/8/layout/default"/>
    <dgm:cxn modelId="{179ECF3E-10CA-4E1E-8958-EFE2E7CA48A0}" type="presParOf" srcId="{2CF21089-3AE6-4B30-812F-0BEBED987268}" destId="{0CF452C8-527C-4214-9A67-57E8DE17FA89}" srcOrd="4" destOrd="0" presId="urn:microsoft.com/office/officeart/2005/8/layout/default"/>
    <dgm:cxn modelId="{9F35F9F4-64C9-447E-ACA8-872A7E30D9E4}" type="presParOf" srcId="{2CF21089-3AE6-4B30-812F-0BEBED987268}" destId="{DC67EED4-9F08-424B-AF75-C088959A31E6}" srcOrd="5" destOrd="0" presId="urn:microsoft.com/office/officeart/2005/8/layout/default"/>
    <dgm:cxn modelId="{B5485AD2-FBE2-4E59-8B6A-6A141B041D6F}" type="presParOf" srcId="{2CF21089-3AE6-4B30-812F-0BEBED987268}" destId="{B55B77C4-3170-4FC9-B896-4405E9427E98}" srcOrd="6" destOrd="0" presId="urn:microsoft.com/office/officeart/2005/8/layout/default"/>
    <dgm:cxn modelId="{24206820-053E-468C-9330-B51FBE7D664E}" type="presParOf" srcId="{2CF21089-3AE6-4B30-812F-0BEBED987268}" destId="{682C2777-62DB-41E7-AB29-F31775667B37}" srcOrd="7" destOrd="0" presId="urn:microsoft.com/office/officeart/2005/8/layout/default"/>
    <dgm:cxn modelId="{E553D930-9672-41FC-AA1D-71997829A8C7}" type="presParOf" srcId="{2CF21089-3AE6-4B30-812F-0BEBED987268}" destId="{37A2EC89-AEFA-4316-8D8C-593DED5A58E9}" srcOrd="8" destOrd="0" presId="urn:microsoft.com/office/officeart/2005/8/layout/default"/>
    <dgm:cxn modelId="{A88BEB7C-E9DD-4848-90DA-6385274D67E3}" type="presParOf" srcId="{2CF21089-3AE6-4B30-812F-0BEBED987268}" destId="{02F29B85-2815-46AA-AAB3-5971213C8A8F}" srcOrd="9" destOrd="0" presId="urn:microsoft.com/office/officeart/2005/8/layout/default"/>
    <dgm:cxn modelId="{E6031CC8-EB0B-48B8-98F1-BBACD59E6D92}" type="presParOf" srcId="{2CF21089-3AE6-4B30-812F-0BEBED987268}" destId="{8CE0FA51-831E-4845-B763-5F864BF2BFA1}" srcOrd="10" destOrd="0" presId="urn:microsoft.com/office/officeart/2005/8/layout/default"/>
    <dgm:cxn modelId="{E3E59C4B-6F23-40B3-BE58-D7D6270C19B3}" type="presParOf" srcId="{2CF21089-3AE6-4B30-812F-0BEBED987268}" destId="{CE1C63AF-82D2-498A-8F10-FF733CF8BAB7}" srcOrd="11" destOrd="0" presId="urn:microsoft.com/office/officeart/2005/8/layout/default"/>
    <dgm:cxn modelId="{51CD51E9-308D-491B-96E2-24B1954EA0A2}" type="presParOf" srcId="{2CF21089-3AE6-4B30-812F-0BEBED987268}" destId="{FAADE49F-ADB1-4CB7-9160-02A184AAFE55}" srcOrd="12" destOrd="0" presId="urn:microsoft.com/office/officeart/2005/8/layout/default"/>
    <dgm:cxn modelId="{A3D3AEE8-239E-4BD8-8414-83DD0E23B26E}" type="presParOf" srcId="{2CF21089-3AE6-4B30-812F-0BEBED987268}" destId="{29A8B423-D89E-4373-A382-312FBCD3B6B5}" srcOrd="13" destOrd="0" presId="urn:microsoft.com/office/officeart/2005/8/layout/default"/>
    <dgm:cxn modelId="{9FCA70C5-3C46-4DB6-99A0-774AD999AB3D}" type="presParOf" srcId="{2CF21089-3AE6-4B30-812F-0BEBED987268}" destId="{0981D7D4-1121-4A69-A98C-A666ECD673BC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19E2CB-BA5E-47D9-8DCB-5D5FBDCC96DA}" type="doc">
      <dgm:prSet loTypeId="urn:microsoft.com/office/officeart/2005/8/layout/defaul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B385C821-1C64-42B1-A6B8-32669A85ED10}">
      <dgm:prSet phldr="0"/>
      <dgm:spPr/>
      <dgm:t>
        <a:bodyPr/>
        <a:lstStyle/>
        <a:p>
          <a:pPr algn="l" rtl="0">
            <a:lnSpc>
              <a:spcPct val="100000"/>
            </a:lnSpc>
          </a:pPr>
          <a:r>
            <a:rPr lang="it-IT">
              <a:latin typeface="Avenir Next LT Pro Light" panose="020F0302020204030204"/>
            </a:rPr>
            <a:t>Source e Destination IP </a:t>
          </a:r>
          <a:r>
            <a:rPr lang="it-IT" err="1">
              <a:latin typeface="Avenir Next LT Pro Light" panose="020F0302020204030204"/>
            </a:rPr>
            <a:t>Address</a:t>
          </a:r>
          <a:endParaRPr lang="it-IT"/>
        </a:p>
      </dgm:t>
    </dgm:pt>
    <dgm:pt modelId="{5925C50B-A198-44D0-ABD8-FC4FE25FAEB8}" type="parTrans" cxnId="{137F5442-4FE9-4553-98BA-8AD2E5647BC4}">
      <dgm:prSet/>
      <dgm:spPr/>
    </dgm:pt>
    <dgm:pt modelId="{93DAB05D-77E2-4D8D-B9C8-F62D0A5F66FD}" type="sibTrans" cxnId="{137F5442-4FE9-4553-98BA-8AD2E5647BC4}">
      <dgm:prSet/>
      <dgm:spPr/>
    </dgm:pt>
    <dgm:pt modelId="{BAF19174-5C74-4D1C-8D4E-CA2CA7AFA8A1}">
      <dgm:prSet phldr="0"/>
      <dgm:spPr/>
      <dgm:t>
        <a:bodyPr/>
        <a:lstStyle/>
        <a:p>
          <a:pPr algn="l">
            <a:lnSpc>
              <a:spcPct val="100000"/>
            </a:lnSpc>
          </a:pPr>
          <a:r>
            <a:rPr lang="it-IT">
              <a:latin typeface="Avenir Next LT Pro Light" panose="020F0302020204030204"/>
            </a:rPr>
            <a:t>Packet Length</a:t>
          </a:r>
        </a:p>
      </dgm:t>
    </dgm:pt>
    <dgm:pt modelId="{CA20C5E8-C236-4FA7-931C-83766217844D}" type="parTrans" cxnId="{72F5D9AE-5363-4088-9652-8A94B1206F62}">
      <dgm:prSet/>
      <dgm:spPr/>
    </dgm:pt>
    <dgm:pt modelId="{AF2D8DBC-DDEC-4D29-B17C-242FA4E005C7}" type="sibTrans" cxnId="{72F5D9AE-5363-4088-9652-8A94B1206F62}">
      <dgm:prSet/>
      <dgm:spPr/>
    </dgm:pt>
    <dgm:pt modelId="{FCFB82B1-61D9-4E39-AA78-FFF963FA401B}">
      <dgm:prSet phldr="0"/>
      <dgm:spPr/>
      <dgm:t>
        <a:bodyPr/>
        <a:lstStyle/>
        <a:p>
          <a:r>
            <a:rPr lang="it-IT">
              <a:latin typeface="Avenir Next LT Pro Light" panose="020F0302020204030204"/>
            </a:rPr>
            <a:t>Payload Data</a:t>
          </a:r>
          <a:endParaRPr lang="en-GB"/>
        </a:p>
      </dgm:t>
    </dgm:pt>
    <dgm:pt modelId="{ABB00D77-8C52-4247-AD68-3333AF1A3DE0}" type="parTrans" cxnId="{01997281-D4E5-4402-B708-C58E67CC837E}">
      <dgm:prSet/>
      <dgm:spPr/>
    </dgm:pt>
    <dgm:pt modelId="{9C83A5C5-8AA4-44A1-9FFE-3C3EF39E1962}" type="sibTrans" cxnId="{01997281-D4E5-4402-B708-C58E67CC837E}">
      <dgm:prSet/>
      <dgm:spPr/>
    </dgm:pt>
    <dgm:pt modelId="{EBD0CCF3-D46F-4F38-BC5A-B7879D8DF58E}">
      <dgm:prSet phldr="0"/>
      <dgm:spPr/>
      <dgm:t>
        <a:bodyPr/>
        <a:lstStyle/>
        <a:p>
          <a:r>
            <a:rPr lang="it-IT">
              <a:latin typeface="Avenir Next LT Pro Light" panose="020F0302020204030204"/>
            </a:rPr>
            <a:t>Traffic Type</a:t>
          </a:r>
          <a:endParaRPr lang="en-GB"/>
        </a:p>
      </dgm:t>
    </dgm:pt>
    <dgm:pt modelId="{58FF536E-7AD3-4226-BC8C-0D5BBD6AEAE9}" type="parTrans" cxnId="{5FE12D84-F7FC-4D4E-8079-6529EDCF6714}">
      <dgm:prSet/>
      <dgm:spPr/>
    </dgm:pt>
    <dgm:pt modelId="{C2906F17-1408-4719-9A58-48A7A8D0C89E}" type="sibTrans" cxnId="{5FE12D84-F7FC-4D4E-8079-6529EDCF6714}">
      <dgm:prSet/>
      <dgm:spPr/>
    </dgm:pt>
    <dgm:pt modelId="{21AC0304-739D-4CC8-B182-008FE452E59F}">
      <dgm:prSet phldr="0"/>
      <dgm:spPr/>
      <dgm:t>
        <a:bodyPr/>
        <a:lstStyle/>
        <a:p>
          <a:r>
            <a:rPr lang="it-IT">
              <a:latin typeface="Avenir Next LT Pro Light" panose="020F0302020204030204"/>
            </a:rPr>
            <a:t>Packet Type</a:t>
          </a:r>
          <a:endParaRPr lang="en-GB"/>
        </a:p>
      </dgm:t>
    </dgm:pt>
    <dgm:pt modelId="{80A388C6-91DB-46E5-B255-B1F807DB6C61}" type="parTrans" cxnId="{8B2AAADD-149E-4545-A91F-0CE20512D396}">
      <dgm:prSet/>
      <dgm:spPr/>
    </dgm:pt>
    <dgm:pt modelId="{F1403277-6BFC-44B6-8FEC-F194A8853B80}" type="sibTrans" cxnId="{8B2AAADD-149E-4545-A91F-0CE20512D396}">
      <dgm:prSet/>
      <dgm:spPr/>
    </dgm:pt>
    <dgm:pt modelId="{CD399AA3-677A-4F65-9AFE-CE838C0F321C}">
      <dgm:prSet phldr="0"/>
      <dgm:spPr/>
      <dgm:t>
        <a:bodyPr/>
        <a:lstStyle/>
        <a:p>
          <a:r>
            <a:rPr lang="it-IT">
              <a:latin typeface="Avenir Next LT Pro Light" panose="020F0302020204030204"/>
            </a:rPr>
            <a:t>Protocol</a:t>
          </a:r>
          <a:endParaRPr lang="en-GB"/>
        </a:p>
      </dgm:t>
    </dgm:pt>
    <dgm:pt modelId="{A9F191F6-C5E5-41C3-A5C9-ED7401B0CF58}" type="parTrans" cxnId="{5723503A-9783-4BAB-A660-A02EECB7DCE2}">
      <dgm:prSet/>
      <dgm:spPr/>
    </dgm:pt>
    <dgm:pt modelId="{BC6EBBAD-B799-47A9-A960-39665847E0B3}" type="sibTrans" cxnId="{5723503A-9783-4BAB-A660-A02EECB7DCE2}">
      <dgm:prSet/>
      <dgm:spPr/>
    </dgm:pt>
    <dgm:pt modelId="{231FC47D-9692-484A-919E-F187E7A069F1}">
      <dgm:prSet phldr="0"/>
      <dgm:spPr/>
      <dgm:t>
        <a:bodyPr/>
        <a:lstStyle/>
        <a:p>
          <a:pPr rtl="0"/>
          <a:r>
            <a:rPr lang="it-IT">
              <a:latin typeface="Avenir Next LT Pro Light" panose="020F0302020204030204"/>
            </a:rPr>
            <a:t>Source e </a:t>
          </a:r>
          <a:r>
            <a:rPr lang="it-IT" err="1">
              <a:latin typeface="Avenir Next LT Pro Light" panose="020F0302020204030204"/>
            </a:rPr>
            <a:t>Destination</a:t>
          </a:r>
          <a:r>
            <a:rPr lang="it-IT">
              <a:latin typeface="Avenir Next LT Pro Light" panose="020F0302020204030204"/>
            </a:rPr>
            <a:t> Port</a:t>
          </a:r>
          <a:endParaRPr lang="en-GB"/>
        </a:p>
      </dgm:t>
    </dgm:pt>
    <dgm:pt modelId="{FFFE415E-BA50-408D-BBD0-F06763BC6ED2}" type="parTrans" cxnId="{49F49D2C-474F-4DD7-9A3A-FAA5FFDFED42}">
      <dgm:prSet/>
      <dgm:spPr/>
    </dgm:pt>
    <dgm:pt modelId="{CA43C161-1531-46BD-8CFE-D34BE77D47A4}" type="sibTrans" cxnId="{49F49D2C-474F-4DD7-9A3A-FAA5FFDFED42}">
      <dgm:prSet/>
      <dgm:spPr/>
    </dgm:pt>
    <dgm:pt modelId="{030EDFF3-8261-4C6B-B490-9FB06F634342}">
      <dgm:prSet phldr="0"/>
      <dgm:spPr/>
      <dgm:t>
        <a:bodyPr/>
        <a:lstStyle/>
        <a:p>
          <a:pPr algn="l" rtl="0">
            <a:lnSpc>
              <a:spcPct val="100000"/>
            </a:lnSpc>
          </a:pPr>
          <a:r>
            <a:rPr lang="it-IT">
              <a:latin typeface="Avenir Next LT Pro Light" panose="020F0302020204030204"/>
            </a:rPr>
            <a:t>Timestamp</a:t>
          </a:r>
          <a:endParaRPr lang="it-IT"/>
        </a:p>
      </dgm:t>
    </dgm:pt>
    <dgm:pt modelId="{206D952A-069F-434B-8BC2-BC154A18541B}" type="parTrans" cxnId="{A984FACA-8E07-47F1-BED3-F67550FA9C57}">
      <dgm:prSet/>
      <dgm:spPr/>
    </dgm:pt>
    <dgm:pt modelId="{6BF1857D-2D6A-4FD1-88D7-2344DC018A9D}" type="sibTrans" cxnId="{A984FACA-8E07-47F1-BED3-F67550FA9C57}">
      <dgm:prSet/>
      <dgm:spPr/>
    </dgm:pt>
    <dgm:pt modelId="{2CF21089-3AE6-4B30-812F-0BEBED987268}" type="pres">
      <dgm:prSet presAssocID="{C719E2CB-BA5E-47D9-8DCB-5D5FBDCC96DA}" presName="diagram" presStyleCnt="0">
        <dgm:presLayoutVars>
          <dgm:dir/>
          <dgm:resizeHandles val="exact"/>
        </dgm:presLayoutVars>
      </dgm:prSet>
      <dgm:spPr/>
    </dgm:pt>
    <dgm:pt modelId="{33B926AC-2570-4B54-A029-F096C5B6E747}" type="pres">
      <dgm:prSet presAssocID="{030EDFF3-8261-4C6B-B490-9FB06F634342}" presName="node" presStyleLbl="node1" presStyleIdx="0" presStyleCnt="8">
        <dgm:presLayoutVars>
          <dgm:bulletEnabled val="1"/>
        </dgm:presLayoutVars>
      </dgm:prSet>
      <dgm:spPr/>
    </dgm:pt>
    <dgm:pt modelId="{A52F3607-5190-4C41-A846-7855AEFBF510}" type="pres">
      <dgm:prSet presAssocID="{6BF1857D-2D6A-4FD1-88D7-2344DC018A9D}" presName="sibTrans" presStyleCnt="0"/>
      <dgm:spPr/>
    </dgm:pt>
    <dgm:pt modelId="{47DDD050-2A3E-4AB5-94C8-8B7F8DF2F8B9}" type="pres">
      <dgm:prSet presAssocID="{B385C821-1C64-42B1-A6B8-32669A85ED10}" presName="node" presStyleLbl="node1" presStyleIdx="1" presStyleCnt="8">
        <dgm:presLayoutVars>
          <dgm:bulletEnabled val="1"/>
        </dgm:presLayoutVars>
      </dgm:prSet>
      <dgm:spPr/>
    </dgm:pt>
    <dgm:pt modelId="{E524BDDE-9729-47F7-A017-0E5A1382C40F}" type="pres">
      <dgm:prSet presAssocID="{93DAB05D-77E2-4D8D-B9C8-F62D0A5F66FD}" presName="sibTrans" presStyleCnt="0"/>
      <dgm:spPr/>
    </dgm:pt>
    <dgm:pt modelId="{26577C80-85C9-43AC-9B01-41C7F1B4872C}" type="pres">
      <dgm:prSet presAssocID="{231FC47D-9692-484A-919E-F187E7A069F1}" presName="node" presStyleLbl="node1" presStyleIdx="2" presStyleCnt="8">
        <dgm:presLayoutVars>
          <dgm:bulletEnabled val="1"/>
        </dgm:presLayoutVars>
      </dgm:prSet>
      <dgm:spPr/>
    </dgm:pt>
    <dgm:pt modelId="{5FE15ED1-7A5E-4BB7-9EF7-41EB3B670FE5}" type="pres">
      <dgm:prSet presAssocID="{CA43C161-1531-46BD-8CFE-D34BE77D47A4}" presName="sibTrans" presStyleCnt="0"/>
      <dgm:spPr/>
    </dgm:pt>
    <dgm:pt modelId="{148E6F60-7764-4B4B-AF02-17051B87104B}" type="pres">
      <dgm:prSet presAssocID="{CD399AA3-677A-4F65-9AFE-CE838C0F321C}" presName="node" presStyleLbl="node1" presStyleIdx="3" presStyleCnt="8">
        <dgm:presLayoutVars>
          <dgm:bulletEnabled val="1"/>
        </dgm:presLayoutVars>
      </dgm:prSet>
      <dgm:spPr/>
    </dgm:pt>
    <dgm:pt modelId="{DBB6D396-7CAB-4E4E-A813-F0CA6407B3BE}" type="pres">
      <dgm:prSet presAssocID="{BC6EBBAD-B799-47A9-A960-39665847E0B3}" presName="sibTrans" presStyleCnt="0"/>
      <dgm:spPr/>
    </dgm:pt>
    <dgm:pt modelId="{F6F47E16-585A-424E-92B9-519B2FFE3E85}" type="pres">
      <dgm:prSet presAssocID="{BAF19174-5C74-4D1C-8D4E-CA2CA7AFA8A1}" presName="node" presStyleLbl="node1" presStyleIdx="4" presStyleCnt="8">
        <dgm:presLayoutVars>
          <dgm:bulletEnabled val="1"/>
        </dgm:presLayoutVars>
      </dgm:prSet>
      <dgm:spPr/>
    </dgm:pt>
    <dgm:pt modelId="{95C91BB5-B66A-4D49-A12D-EDEB1724148D}" type="pres">
      <dgm:prSet presAssocID="{AF2D8DBC-DDEC-4D29-B17C-242FA4E005C7}" presName="sibTrans" presStyleCnt="0"/>
      <dgm:spPr/>
    </dgm:pt>
    <dgm:pt modelId="{537A048D-4A41-4785-85DB-F437B04DC6E5}" type="pres">
      <dgm:prSet presAssocID="{21AC0304-739D-4CC8-B182-008FE452E59F}" presName="node" presStyleLbl="node1" presStyleIdx="5" presStyleCnt="8">
        <dgm:presLayoutVars>
          <dgm:bulletEnabled val="1"/>
        </dgm:presLayoutVars>
      </dgm:prSet>
      <dgm:spPr/>
    </dgm:pt>
    <dgm:pt modelId="{F3334081-BFCD-4038-AE2E-350E3273D96D}" type="pres">
      <dgm:prSet presAssocID="{F1403277-6BFC-44B6-8FEC-F194A8853B80}" presName="sibTrans" presStyleCnt="0"/>
      <dgm:spPr/>
    </dgm:pt>
    <dgm:pt modelId="{6C63D034-C901-49E5-B922-2ACD4B8CC7D5}" type="pres">
      <dgm:prSet presAssocID="{EBD0CCF3-D46F-4F38-BC5A-B7879D8DF58E}" presName="node" presStyleLbl="node1" presStyleIdx="6" presStyleCnt="8">
        <dgm:presLayoutVars>
          <dgm:bulletEnabled val="1"/>
        </dgm:presLayoutVars>
      </dgm:prSet>
      <dgm:spPr/>
    </dgm:pt>
    <dgm:pt modelId="{DE7EF5F4-735F-4DEC-B24D-97CCFF2680C6}" type="pres">
      <dgm:prSet presAssocID="{C2906F17-1408-4719-9A58-48A7A8D0C89E}" presName="sibTrans" presStyleCnt="0"/>
      <dgm:spPr/>
    </dgm:pt>
    <dgm:pt modelId="{09F38B0D-941E-4C55-96F0-1E19CBDC731E}" type="pres">
      <dgm:prSet presAssocID="{FCFB82B1-61D9-4E39-AA78-FFF963FA401B}" presName="node" presStyleLbl="node1" presStyleIdx="7" presStyleCnt="8">
        <dgm:presLayoutVars>
          <dgm:bulletEnabled val="1"/>
        </dgm:presLayoutVars>
      </dgm:prSet>
      <dgm:spPr/>
    </dgm:pt>
  </dgm:ptLst>
  <dgm:cxnLst>
    <dgm:cxn modelId="{DD9FCA12-04FF-47F2-9DD9-A6EFA8F5DF18}" type="presOf" srcId="{EBD0CCF3-D46F-4F38-BC5A-B7879D8DF58E}" destId="{6C63D034-C901-49E5-B922-2ACD4B8CC7D5}" srcOrd="0" destOrd="0" presId="urn:microsoft.com/office/officeart/2005/8/layout/default"/>
    <dgm:cxn modelId="{49F49D2C-474F-4DD7-9A3A-FAA5FFDFED42}" srcId="{C719E2CB-BA5E-47D9-8DCB-5D5FBDCC96DA}" destId="{231FC47D-9692-484A-919E-F187E7A069F1}" srcOrd="2" destOrd="0" parTransId="{FFFE415E-BA50-408D-BBD0-F06763BC6ED2}" sibTransId="{CA43C161-1531-46BD-8CFE-D34BE77D47A4}"/>
    <dgm:cxn modelId="{5723503A-9783-4BAB-A660-A02EECB7DCE2}" srcId="{C719E2CB-BA5E-47D9-8DCB-5D5FBDCC96DA}" destId="{CD399AA3-677A-4F65-9AFE-CE838C0F321C}" srcOrd="3" destOrd="0" parTransId="{A9F191F6-C5E5-41C3-A5C9-ED7401B0CF58}" sibTransId="{BC6EBBAD-B799-47A9-A960-39665847E0B3}"/>
    <dgm:cxn modelId="{137F5442-4FE9-4553-98BA-8AD2E5647BC4}" srcId="{C719E2CB-BA5E-47D9-8DCB-5D5FBDCC96DA}" destId="{B385C821-1C64-42B1-A6B8-32669A85ED10}" srcOrd="1" destOrd="0" parTransId="{5925C50B-A198-44D0-ABD8-FC4FE25FAEB8}" sibTransId="{93DAB05D-77E2-4D8D-B9C8-F62D0A5F66FD}"/>
    <dgm:cxn modelId="{E1EDE46A-BE9E-4687-8E83-FEF5229F2EA8}" type="presOf" srcId="{CD399AA3-677A-4F65-9AFE-CE838C0F321C}" destId="{148E6F60-7764-4B4B-AF02-17051B87104B}" srcOrd="0" destOrd="0" presId="urn:microsoft.com/office/officeart/2005/8/layout/default"/>
    <dgm:cxn modelId="{A0C6AD6C-FBC7-4A81-8F6C-CFA2DED2918F}" type="presOf" srcId="{BAF19174-5C74-4D1C-8D4E-CA2CA7AFA8A1}" destId="{F6F47E16-585A-424E-92B9-519B2FFE3E85}" srcOrd="0" destOrd="0" presId="urn:microsoft.com/office/officeart/2005/8/layout/default"/>
    <dgm:cxn modelId="{23EB1751-8152-481D-859D-A8A77AD4DAF0}" type="presOf" srcId="{21AC0304-739D-4CC8-B182-008FE452E59F}" destId="{537A048D-4A41-4785-85DB-F437B04DC6E5}" srcOrd="0" destOrd="0" presId="urn:microsoft.com/office/officeart/2005/8/layout/default"/>
    <dgm:cxn modelId="{D353D773-B7F8-41AD-B4A5-6CA20361E735}" type="presOf" srcId="{231FC47D-9692-484A-919E-F187E7A069F1}" destId="{26577C80-85C9-43AC-9B01-41C7F1B4872C}" srcOrd="0" destOrd="0" presId="urn:microsoft.com/office/officeart/2005/8/layout/default"/>
    <dgm:cxn modelId="{A033D15A-33C2-4C8F-B2C9-9D843714B5DF}" type="presOf" srcId="{FCFB82B1-61D9-4E39-AA78-FFF963FA401B}" destId="{09F38B0D-941E-4C55-96F0-1E19CBDC731E}" srcOrd="0" destOrd="0" presId="urn:microsoft.com/office/officeart/2005/8/layout/default"/>
    <dgm:cxn modelId="{01997281-D4E5-4402-B708-C58E67CC837E}" srcId="{C719E2CB-BA5E-47D9-8DCB-5D5FBDCC96DA}" destId="{FCFB82B1-61D9-4E39-AA78-FFF963FA401B}" srcOrd="7" destOrd="0" parTransId="{ABB00D77-8C52-4247-AD68-3333AF1A3DE0}" sibTransId="{9C83A5C5-8AA4-44A1-9FFE-3C3EF39E1962}"/>
    <dgm:cxn modelId="{5FE12D84-F7FC-4D4E-8079-6529EDCF6714}" srcId="{C719E2CB-BA5E-47D9-8DCB-5D5FBDCC96DA}" destId="{EBD0CCF3-D46F-4F38-BC5A-B7879D8DF58E}" srcOrd="6" destOrd="0" parTransId="{58FF536E-7AD3-4226-BC8C-0D5BBD6AEAE9}" sibTransId="{C2906F17-1408-4719-9A58-48A7A8D0C89E}"/>
    <dgm:cxn modelId="{3CCBB395-7706-480A-8EDE-6BAC13183871}" type="presOf" srcId="{C719E2CB-BA5E-47D9-8DCB-5D5FBDCC96DA}" destId="{2CF21089-3AE6-4B30-812F-0BEBED987268}" srcOrd="0" destOrd="0" presId="urn:microsoft.com/office/officeart/2005/8/layout/default"/>
    <dgm:cxn modelId="{3E18C0AE-4593-42AC-B703-0E5309FE843E}" type="presOf" srcId="{030EDFF3-8261-4C6B-B490-9FB06F634342}" destId="{33B926AC-2570-4B54-A029-F096C5B6E747}" srcOrd="0" destOrd="0" presId="urn:microsoft.com/office/officeart/2005/8/layout/default"/>
    <dgm:cxn modelId="{72F5D9AE-5363-4088-9652-8A94B1206F62}" srcId="{C719E2CB-BA5E-47D9-8DCB-5D5FBDCC96DA}" destId="{BAF19174-5C74-4D1C-8D4E-CA2CA7AFA8A1}" srcOrd="4" destOrd="0" parTransId="{CA20C5E8-C236-4FA7-931C-83766217844D}" sibTransId="{AF2D8DBC-DDEC-4D29-B17C-242FA4E005C7}"/>
    <dgm:cxn modelId="{A984FACA-8E07-47F1-BED3-F67550FA9C57}" srcId="{C719E2CB-BA5E-47D9-8DCB-5D5FBDCC96DA}" destId="{030EDFF3-8261-4C6B-B490-9FB06F634342}" srcOrd="0" destOrd="0" parTransId="{206D952A-069F-434B-8BC2-BC154A18541B}" sibTransId="{6BF1857D-2D6A-4FD1-88D7-2344DC018A9D}"/>
    <dgm:cxn modelId="{7070D2D6-88A2-474C-BFA5-3EA48B203162}" type="presOf" srcId="{B385C821-1C64-42B1-A6B8-32669A85ED10}" destId="{47DDD050-2A3E-4AB5-94C8-8B7F8DF2F8B9}" srcOrd="0" destOrd="0" presId="urn:microsoft.com/office/officeart/2005/8/layout/default"/>
    <dgm:cxn modelId="{8B2AAADD-149E-4545-A91F-0CE20512D396}" srcId="{C719E2CB-BA5E-47D9-8DCB-5D5FBDCC96DA}" destId="{21AC0304-739D-4CC8-B182-008FE452E59F}" srcOrd="5" destOrd="0" parTransId="{80A388C6-91DB-46E5-B255-B1F807DB6C61}" sibTransId="{F1403277-6BFC-44B6-8FEC-F194A8853B80}"/>
    <dgm:cxn modelId="{B439171A-6E15-4ECA-A4E1-818C1BD09575}" type="presParOf" srcId="{2CF21089-3AE6-4B30-812F-0BEBED987268}" destId="{33B926AC-2570-4B54-A029-F096C5B6E747}" srcOrd="0" destOrd="0" presId="urn:microsoft.com/office/officeart/2005/8/layout/default"/>
    <dgm:cxn modelId="{D086E247-5DE4-45B1-9DA7-EA1D0FFF65A1}" type="presParOf" srcId="{2CF21089-3AE6-4B30-812F-0BEBED987268}" destId="{A52F3607-5190-4C41-A846-7855AEFBF510}" srcOrd="1" destOrd="0" presId="urn:microsoft.com/office/officeart/2005/8/layout/default"/>
    <dgm:cxn modelId="{FCCED871-3142-433E-BCDB-BB04F5C57B48}" type="presParOf" srcId="{2CF21089-3AE6-4B30-812F-0BEBED987268}" destId="{47DDD050-2A3E-4AB5-94C8-8B7F8DF2F8B9}" srcOrd="2" destOrd="0" presId="urn:microsoft.com/office/officeart/2005/8/layout/default"/>
    <dgm:cxn modelId="{498CE5BD-BC1D-4775-8381-2F083085EC93}" type="presParOf" srcId="{2CF21089-3AE6-4B30-812F-0BEBED987268}" destId="{E524BDDE-9729-47F7-A017-0E5A1382C40F}" srcOrd="3" destOrd="0" presId="urn:microsoft.com/office/officeart/2005/8/layout/default"/>
    <dgm:cxn modelId="{F01785D9-4241-4CF5-BA6C-7376C7C7010D}" type="presParOf" srcId="{2CF21089-3AE6-4B30-812F-0BEBED987268}" destId="{26577C80-85C9-43AC-9B01-41C7F1B4872C}" srcOrd="4" destOrd="0" presId="urn:microsoft.com/office/officeart/2005/8/layout/default"/>
    <dgm:cxn modelId="{A275F9CE-3C99-4222-8E30-5EA49B9A293D}" type="presParOf" srcId="{2CF21089-3AE6-4B30-812F-0BEBED987268}" destId="{5FE15ED1-7A5E-4BB7-9EF7-41EB3B670FE5}" srcOrd="5" destOrd="0" presId="urn:microsoft.com/office/officeart/2005/8/layout/default"/>
    <dgm:cxn modelId="{ECB5A95E-2533-401F-AA0D-21E94F0364B2}" type="presParOf" srcId="{2CF21089-3AE6-4B30-812F-0BEBED987268}" destId="{148E6F60-7764-4B4B-AF02-17051B87104B}" srcOrd="6" destOrd="0" presId="urn:microsoft.com/office/officeart/2005/8/layout/default"/>
    <dgm:cxn modelId="{0BAD74A8-45D9-4859-9613-64C081FE3E8E}" type="presParOf" srcId="{2CF21089-3AE6-4B30-812F-0BEBED987268}" destId="{DBB6D396-7CAB-4E4E-A813-F0CA6407B3BE}" srcOrd="7" destOrd="0" presId="urn:microsoft.com/office/officeart/2005/8/layout/default"/>
    <dgm:cxn modelId="{95DA67EF-4852-4635-85E9-BA64D414CAF5}" type="presParOf" srcId="{2CF21089-3AE6-4B30-812F-0BEBED987268}" destId="{F6F47E16-585A-424E-92B9-519B2FFE3E85}" srcOrd="8" destOrd="0" presId="urn:microsoft.com/office/officeart/2005/8/layout/default"/>
    <dgm:cxn modelId="{E5DAEE5B-1989-46E0-A066-CE0EA0747879}" type="presParOf" srcId="{2CF21089-3AE6-4B30-812F-0BEBED987268}" destId="{95C91BB5-B66A-4D49-A12D-EDEB1724148D}" srcOrd="9" destOrd="0" presId="urn:microsoft.com/office/officeart/2005/8/layout/default"/>
    <dgm:cxn modelId="{D41F4961-2123-40E7-A087-CD2C03A5081E}" type="presParOf" srcId="{2CF21089-3AE6-4B30-812F-0BEBED987268}" destId="{537A048D-4A41-4785-85DB-F437B04DC6E5}" srcOrd="10" destOrd="0" presId="urn:microsoft.com/office/officeart/2005/8/layout/default"/>
    <dgm:cxn modelId="{21D4F0C8-D52B-46A1-AE49-14ADD4701FFB}" type="presParOf" srcId="{2CF21089-3AE6-4B30-812F-0BEBED987268}" destId="{F3334081-BFCD-4038-AE2E-350E3273D96D}" srcOrd="11" destOrd="0" presId="urn:microsoft.com/office/officeart/2005/8/layout/default"/>
    <dgm:cxn modelId="{143C0FA6-9AEF-4116-B75E-7DBA67E6E35B}" type="presParOf" srcId="{2CF21089-3AE6-4B30-812F-0BEBED987268}" destId="{6C63D034-C901-49E5-B922-2ACD4B8CC7D5}" srcOrd="12" destOrd="0" presId="urn:microsoft.com/office/officeart/2005/8/layout/default"/>
    <dgm:cxn modelId="{B1214313-32E4-4B6E-8152-4A794D98DC16}" type="presParOf" srcId="{2CF21089-3AE6-4B30-812F-0BEBED987268}" destId="{DE7EF5F4-735F-4DEC-B24D-97CCFF2680C6}" srcOrd="13" destOrd="0" presId="urn:microsoft.com/office/officeart/2005/8/layout/default"/>
    <dgm:cxn modelId="{EC2287E2-47FB-4C9D-A2C1-C40F006FA848}" type="presParOf" srcId="{2CF21089-3AE6-4B30-812F-0BEBED987268}" destId="{09F38B0D-941E-4C55-96F0-1E19CBDC731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6FC970-BAB5-4908-AF68-9F167ACCF91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F819EAD-3E09-4263-94CA-1FEA31F8CB91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Analisi descrittiva</a:t>
          </a:r>
          <a:endParaRPr lang="en-US"/>
        </a:p>
      </dgm:t>
    </dgm:pt>
    <dgm:pt modelId="{4EE6D6EB-374C-4E23-B8A0-9C90706B2013}" type="parTrans" cxnId="{1272DA64-BC27-4C9D-B8DE-F8F1ECFD2B9F}">
      <dgm:prSet/>
      <dgm:spPr/>
      <dgm:t>
        <a:bodyPr/>
        <a:lstStyle/>
        <a:p>
          <a:endParaRPr lang="en-US"/>
        </a:p>
      </dgm:t>
    </dgm:pt>
    <dgm:pt modelId="{8E0FA0EB-63FA-4B29-8591-2BF3144DFBD6}" type="sibTrans" cxnId="{1272DA64-BC27-4C9D-B8DE-F8F1ECFD2B9F}">
      <dgm:prSet/>
      <dgm:spPr/>
      <dgm:t>
        <a:bodyPr/>
        <a:lstStyle/>
        <a:p>
          <a:endParaRPr lang="en-US"/>
        </a:p>
      </dgm:t>
    </dgm:pt>
    <dgm:pt modelId="{3DA9DE3C-2773-4FF4-A661-5EFAE4CA1ADC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Analisi di rete</a:t>
          </a:r>
          <a:endParaRPr lang="en-US"/>
        </a:p>
      </dgm:t>
    </dgm:pt>
    <dgm:pt modelId="{647CAF67-010E-4183-89B2-FCFBB0B3EF76}" type="parTrans" cxnId="{9485A6F6-79EB-4AC6-AAA3-0BF9464A1A8C}">
      <dgm:prSet/>
      <dgm:spPr/>
      <dgm:t>
        <a:bodyPr/>
        <a:lstStyle/>
        <a:p>
          <a:endParaRPr lang="en-US"/>
        </a:p>
      </dgm:t>
    </dgm:pt>
    <dgm:pt modelId="{7AC25C3D-9FFF-411C-BE0F-B5F46C22C9D2}" type="sibTrans" cxnId="{9485A6F6-79EB-4AC6-AAA3-0BF9464A1A8C}">
      <dgm:prSet/>
      <dgm:spPr/>
      <dgm:t>
        <a:bodyPr/>
        <a:lstStyle/>
        <a:p>
          <a:endParaRPr lang="en-US"/>
        </a:p>
      </dgm:t>
    </dgm:pt>
    <dgm:pt modelId="{1F5C5997-6B21-4445-9BFC-8F0D5D137AF9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Analisi di sicurezza</a:t>
          </a:r>
          <a:endParaRPr lang="en-US"/>
        </a:p>
      </dgm:t>
    </dgm:pt>
    <dgm:pt modelId="{49D62EFE-3E76-45FC-90DD-972745172E5E}" type="parTrans" cxnId="{A40637CE-F72C-4FA9-9ACE-6FEFB8DA266C}">
      <dgm:prSet/>
      <dgm:spPr/>
      <dgm:t>
        <a:bodyPr/>
        <a:lstStyle/>
        <a:p>
          <a:endParaRPr lang="en-US"/>
        </a:p>
      </dgm:t>
    </dgm:pt>
    <dgm:pt modelId="{7323843F-9E38-4E8A-A9DD-80486190F691}" type="sibTrans" cxnId="{A40637CE-F72C-4FA9-9ACE-6FEFB8DA266C}">
      <dgm:prSet/>
      <dgm:spPr/>
      <dgm:t>
        <a:bodyPr/>
        <a:lstStyle/>
        <a:p>
          <a:endParaRPr lang="en-US"/>
        </a:p>
      </dgm:t>
    </dgm:pt>
    <dgm:pt modelId="{C94C61E5-7F9C-4956-BCB1-3C13B78BE644}">
      <dgm:prSet/>
      <dgm:spPr/>
      <dgm:t>
        <a:bodyPr/>
        <a:lstStyle/>
        <a:p>
          <a:pPr>
            <a:lnSpc>
              <a:spcPct val="100000"/>
            </a:lnSpc>
          </a:pPr>
          <a:r>
            <a:rPr lang="it-IT"/>
            <a:t>Analisi dei dispositivi</a:t>
          </a:r>
          <a:endParaRPr lang="en-US"/>
        </a:p>
      </dgm:t>
    </dgm:pt>
    <dgm:pt modelId="{858D4C81-A6D8-4FBC-9995-9C2BA5A10F4B}" type="parTrans" cxnId="{0E316B6F-C33B-4AFC-8CC5-15824AA23EE3}">
      <dgm:prSet/>
      <dgm:spPr/>
      <dgm:t>
        <a:bodyPr/>
        <a:lstStyle/>
        <a:p>
          <a:endParaRPr lang="en-US"/>
        </a:p>
      </dgm:t>
    </dgm:pt>
    <dgm:pt modelId="{A658F56B-44A0-4E30-8A21-90DC3EFA8187}" type="sibTrans" cxnId="{0E316B6F-C33B-4AFC-8CC5-15824AA23EE3}">
      <dgm:prSet/>
      <dgm:spPr/>
      <dgm:t>
        <a:bodyPr/>
        <a:lstStyle/>
        <a:p>
          <a:endParaRPr lang="en-US"/>
        </a:p>
      </dgm:t>
    </dgm:pt>
    <dgm:pt modelId="{19495C21-7E2D-4D0F-B0BA-967D4B092A65}" type="pres">
      <dgm:prSet presAssocID="{DD6FC970-BAB5-4908-AF68-9F167ACCF911}" presName="root" presStyleCnt="0">
        <dgm:presLayoutVars>
          <dgm:dir/>
          <dgm:resizeHandles val="exact"/>
        </dgm:presLayoutVars>
      </dgm:prSet>
      <dgm:spPr/>
    </dgm:pt>
    <dgm:pt modelId="{1F1EB49D-F1C5-4841-AB34-895A187DFF40}" type="pres">
      <dgm:prSet presAssocID="{9F819EAD-3E09-4263-94CA-1FEA31F8CB91}" presName="compNode" presStyleCnt="0"/>
      <dgm:spPr/>
    </dgm:pt>
    <dgm:pt modelId="{95BFDA31-B084-460F-BB55-F97B672DC3A0}" type="pres">
      <dgm:prSet presAssocID="{9F819EAD-3E09-4263-94CA-1FEA31F8CB91}" presName="bgRect" presStyleLbl="bgShp" presStyleIdx="0" presStyleCnt="4"/>
      <dgm:spPr/>
    </dgm:pt>
    <dgm:pt modelId="{B961C196-19AD-4785-AD1B-62D6DA137CB7}" type="pres">
      <dgm:prSet presAssocID="{9F819EAD-3E09-4263-94CA-1FEA31F8CB9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C5A63DEE-B30D-4A1F-9B78-F585ACF1F9F1}" type="pres">
      <dgm:prSet presAssocID="{9F819EAD-3E09-4263-94CA-1FEA31F8CB91}" presName="spaceRect" presStyleCnt="0"/>
      <dgm:spPr/>
    </dgm:pt>
    <dgm:pt modelId="{C182A9B7-5E75-4284-89CD-3B2398B23E1E}" type="pres">
      <dgm:prSet presAssocID="{9F819EAD-3E09-4263-94CA-1FEA31F8CB91}" presName="parTx" presStyleLbl="revTx" presStyleIdx="0" presStyleCnt="4">
        <dgm:presLayoutVars>
          <dgm:chMax val="0"/>
          <dgm:chPref val="0"/>
        </dgm:presLayoutVars>
      </dgm:prSet>
      <dgm:spPr/>
    </dgm:pt>
    <dgm:pt modelId="{D6044F39-E371-4706-B6B8-55F67807313F}" type="pres">
      <dgm:prSet presAssocID="{8E0FA0EB-63FA-4B29-8591-2BF3144DFBD6}" presName="sibTrans" presStyleCnt="0"/>
      <dgm:spPr/>
    </dgm:pt>
    <dgm:pt modelId="{268C3887-DAC9-46E5-8598-E46DBA290AEA}" type="pres">
      <dgm:prSet presAssocID="{3DA9DE3C-2773-4FF4-A661-5EFAE4CA1ADC}" presName="compNode" presStyleCnt="0"/>
      <dgm:spPr/>
    </dgm:pt>
    <dgm:pt modelId="{2FC474A6-DCA8-4E6E-A1C6-201AC1F35B18}" type="pres">
      <dgm:prSet presAssocID="{3DA9DE3C-2773-4FF4-A661-5EFAE4CA1ADC}" presName="bgRect" presStyleLbl="bgShp" presStyleIdx="1" presStyleCnt="4"/>
      <dgm:spPr/>
    </dgm:pt>
    <dgm:pt modelId="{E4C21D2D-832B-4369-AB71-A25AE578F591}" type="pres">
      <dgm:prSet presAssocID="{3DA9DE3C-2773-4FF4-A661-5EFAE4CA1AD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4F9303F2-4CCC-4D87-AF11-FDC448B52950}" type="pres">
      <dgm:prSet presAssocID="{3DA9DE3C-2773-4FF4-A661-5EFAE4CA1ADC}" presName="spaceRect" presStyleCnt="0"/>
      <dgm:spPr/>
    </dgm:pt>
    <dgm:pt modelId="{898F5594-28DC-45FE-9E9F-BA1818AD7446}" type="pres">
      <dgm:prSet presAssocID="{3DA9DE3C-2773-4FF4-A661-5EFAE4CA1ADC}" presName="parTx" presStyleLbl="revTx" presStyleIdx="1" presStyleCnt="4">
        <dgm:presLayoutVars>
          <dgm:chMax val="0"/>
          <dgm:chPref val="0"/>
        </dgm:presLayoutVars>
      </dgm:prSet>
      <dgm:spPr/>
    </dgm:pt>
    <dgm:pt modelId="{A65F878F-86CA-4BCF-BA09-E095074FE392}" type="pres">
      <dgm:prSet presAssocID="{7AC25C3D-9FFF-411C-BE0F-B5F46C22C9D2}" presName="sibTrans" presStyleCnt="0"/>
      <dgm:spPr/>
    </dgm:pt>
    <dgm:pt modelId="{50EACF99-C6E3-478E-848F-A11DACECCD93}" type="pres">
      <dgm:prSet presAssocID="{1F5C5997-6B21-4445-9BFC-8F0D5D137AF9}" presName="compNode" presStyleCnt="0"/>
      <dgm:spPr/>
    </dgm:pt>
    <dgm:pt modelId="{667B4A10-4C1A-44CF-9B4F-FB4A1029B13D}" type="pres">
      <dgm:prSet presAssocID="{1F5C5997-6B21-4445-9BFC-8F0D5D137AF9}" presName="bgRect" presStyleLbl="bgShp" presStyleIdx="2" presStyleCnt="4"/>
      <dgm:spPr/>
    </dgm:pt>
    <dgm:pt modelId="{06305DDC-87D5-49DF-8C67-82A62F74F9D6}" type="pres">
      <dgm:prSet presAssocID="{1F5C5997-6B21-4445-9BFC-8F0D5D137AF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cca"/>
        </a:ext>
      </dgm:extLst>
    </dgm:pt>
    <dgm:pt modelId="{06DD3AD5-DE44-4DC8-AFA6-8CEAA968BE3D}" type="pres">
      <dgm:prSet presAssocID="{1F5C5997-6B21-4445-9BFC-8F0D5D137AF9}" presName="spaceRect" presStyleCnt="0"/>
      <dgm:spPr/>
    </dgm:pt>
    <dgm:pt modelId="{DF99D5D5-0392-4344-AFFF-2E3DB8A9BBEB}" type="pres">
      <dgm:prSet presAssocID="{1F5C5997-6B21-4445-9BFC-8F0D5D137AF9}" presName="parTx" presStyleLbl="revTx" presStyleIdx="2" presStyleCnt="4">
        <dgm:presLayoutVars>
          <dgm:chMax val="0"/>
          <dgm:chPref val="0"/>
        </dgm:presLayoutVars>
      </dgm:prSet>
      <dgm:spPr/>
    </dgm:pt>
    <dgm:pt modelId="{2566CFF7-3EEA-4C3B-BB32-3C52B7333A35}" type="pres">
      <dgm:prSet presAssocID="{7323843F-9E38-4E8A-A9DD-80486190F691}" presName="sibTrans" presStyleCnt="0"/>
      <dgm:spPr/>
    </dgm:pt>
    <dgm:pt modelId="{4025E025-58CF-48BA-81C6-79521CB383F0}" type="pres">
      <dgm:prSet presAssocID="{C94C61E5-7F9C-4956-BCB1-3C13B78BE644}" presName="compNode" presStyleCnt="0"/>
      <dgm:spPr/>
    </dgm:pt>
    <dgm:pt modelId="{0FD4D01E-8115-4D42-B4B2-1C630B73C6A8}" type="pres">
      <dgm:prSet presAssocID="{C94C61E5-7F9C-4956-BCB1-3C13B78BE644}" presName="bgRect" presStyleLbl="bgShp" presStyleIdx="3" presStyleCnt="4"/>
      <dgm:spPr/>
    </dgm:pt>
    <dgm:pt modelId="{9EBAB509-F40E-4AD7-BF61-D038A0591C2F}" type="pres">
      <dgm:prSet presAssocID="{C94C61E5-7F9C-4956-BCB1-3C13B78BE64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rtatile"/>
        </a:ext>
      </dgm:extLst>
    </dgm:pt>
    <dgm:pt modelId="{A2E0834A-6C95-4CB0-B953-976AF2DAEECA}" type="pres">
      <dgm:prSet presAssocID="{C94C61E5-7F9C-4956-BCB1-3C13B78BE644}" presName="spaceRect" presStyleCnt="0"/>
      <dgm:spPr/>
    </dgm:pt>
    <dgm:pt modelId="{B3166C38-39FA-49A8-A596-0B88F466DB9F}" type="pres">
      <dgm:prSet presAssocID="{C94C61E5-7F9C-4956-BCB1-3C13B78BE64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4E09835-F369-4D0E-941D-7B23FA684922}" type="presOf" srcId="{3DA9DE3C-2773-4FF4-A661-5EFAE4CA1ADC}" destId="{898F5594-28DC-45FE-9E9F-BA1818AD7446}" srcOrd="0" destOrd="0" presId="urn:microsoft.com/office/officeart/2018/2/layout/IconVerticalSolidList"/>
    <dgm:cxn modelId="{E9C6C25D-E3C7-481C-9057-C522B0492553}" type="presOf" srcId="{C94C61E5-7F9C-4956-BCB1-3C13B78BE644}" destId="{B3166C38-39FA-49A8-A596-0B88F466DB9F}" srcOrd="0" destOrd="0" presId="urn:microsoft.com/office/officeart/2018/2/layout/IconVerticalSolidList"/>
    <dgm:cxn modelId="{1272DA64-BC27-4C9D-B8DE-F8F1ECFD2B9F}" srcId="{DD6FC970-BAB5-4908-AF68-9F167ACCF911}" destId="{9F819EAD-3E09-4263-94CA-1FEA31F8CB91}" srcOrd="0" destOrd="0" parTransId="{4EE6D6EB-374C-4E23-B8A0-9C90706B2013}" sibTransId="{8E0FA0EB-63FA-4B29-8591-2BF3144DFBD6}"/>
    <dgm:cxn modelId="{3FDB1F4E-46DA-4A30-AA7A-EF8707CF7280}" type="presOf" srcId="{9F819EAD-3E09-4263-94CA-1FEA31F8CB91}" destId="{C182A9B7-5E75-4284-89CD-3B2398B23E1E}" srcOrd="0" destOrd="0" presId="urn:microsoft.com/office/officeart/2018/2/layout/IconVerticalSolidList"/>
    <dgm:cxn modelId="{0E316B6F-C33B-4AFC-8CC5-15824AA23EE3}" srcId="{DD6FC970-BAB5-4908-AF68-9F167ACCF911}" destId="{C94C61E5-7F9C-4956-BCB1-3C13B78BE644}" srcOrd="3" destOrd="0" parTransId="{858D4C81-A6D8-4FBC-9995-9C2BA5A10F4B}" sibTransId="{A658F56B-44A0-4E30-8A21-90DC3EFA8187}"/>
    <dgm:cxn modelId="{B7A6B953-1359-4916-A159-3868786898BC}" type="presOf" srcId="{DD6FC970-BAB5-4908-AF68-9F167ACCF911}" destId="{19495C21-7E2D-4D0F-B0BA-967D4B092A65}" srcOrd="0" destOrd="0" presId="urn:microsoft.com/office/officeart/2018/2/layout/IconVerticalSolidList"/>
    <dgm:cxn modelId="{92F325BB-DDFE-4DA7-A1F8-AC694BBB3DA3}" type="presOf" srcId="{1F5C5997-6B21-4445-9BFC-8F0D5D137AF9}" destId="{DF99D5D5-0392-4344-AFFF-2E3DB8A9BBEB}" srcOrd="0" destOrd="0" presId="urn:microsoft.com/office/officeart/2018/2/layout/IconVerticalSolidList"/>
    <dgm:cxn modelId="{A40637CE-F72C-4FA9-9ACE-6FEFB8DA266C}" srcId="{DD6FC970-BAB5-4908-AF68-9F167ACCF911}" destId="{1F5C5997-6B21-4445-9BFC-8F0D5D137AF9}" srcOrd="2" destOrd="0" parTransId="{49D62EFE-3E76-45FC-90DD-972745172E5E}" sibTransId="{7323843F-9E38-4E8A-A9DD-80486190F691}"/>
    <dgm:cxn modelId="{9485A6F6-79EB-4AC6-AAA3-0BF9464A1A8C}" srcId="{DD6FC970-BAB5-4908-AF68-9F167ACCF911}" destId="{3DA9DE3C-2773-4FF4-A661-5EFAE4CA1ADC}" srcOrd="1" destOrd="0" parTransId="{647CAF67-010E-4183-89B2-FCFBB0B3EF76}" sibTransId="{7AC25C3D-9FFF-411C-BE0F-B5F46C22C9D2}"/>
    <dgm:cxn modelId="{D39267BA-1A88-41C5-AE80-BCF84AEF2FE4}" type="presParOf" srcId="{19495C21-7E2D-4D0F-B0BA-967D4B092A65}" destId="{1F1EB49D-F1C5-4841-AB34-895A187DFF40}" srcOrd="0" destOrd="0" presId="urn:microsoft.com/office/officeart/2018/2/layout/IconVerticalSolidList"/>
    <dgm:cxn modelId="{77E80765-C7CC-4918-A85D-EFDCC132B620}" type="presParOf" srcId="{1F1EB49D-F1C5-4841-AB34-895A187DFF40}" destId="{95BFDA31-B084-460F-BB55-F97B672DC3A0}" srcOrd="0" destOrd="0" presId="urn:microsoft.com/office/officeart/2018/2/layout/IconVerticalSolidList"/>
    <dgm:cxn modelId="{9208C51B-09D0-4EA3-AB02-4B53CBB71853}" type="presParOf" srcId="{1F1EB49D-F1C5-4841-AB34-895A187DFF40}" destId="{B961C196-19AD-4785-AD1B-62D6DA137CB7}" srcOrd="1" destOrd="0" presId="urn:microsoft.com/office/officeart/2018/2/layout/IconVerticalSolidList"/>
    <dgm:cxn modelId="{F6F1F68F-2B7C-468A-A188-6B1951CDF05F}" type="presParOf" srcId="{1F1EB49D-F1C5-4841-AB34-895A187DFF40}" destId="{C5A63DEE-B30D-4A1F-9B78-F585ACF1F9F1}" srcOrd="2" destOrd="0" presId="urn:microsoft.com/office/officeart/2018/2/layout/IconVerticalSolidList"/>
    <dgm:cxn modelId="{55B49525-E4FB-42B4-84FA-C8FF6FA2607E}" type="presParOf" srcId="{1F1EB49D-F1C5-4841-AB34-895A187DFF40}" destId="{C182A9B7-5E75-4284-89CD-3B2398B23E1E}" srcOrd="3" destOrd="0" presId="urn:microsoft.com/office/officeart/2018/2/layout/IconVerticalSolidList"/>
    <dgm:cxn modelId="{8D3926BB-F234-4DCD-8663-21D8537D5A9A}" type="presParOf" srcId="{19495C21-7E2D-4D0F-B0BA-967D4B092A65}" destId="{D6044F39-E371-4706-B6B8-55F67807313F}" srcOrd="1" destOrd="0" presId="urn:microsoft.com/office/officeart/2018/2/layout/IconVerticalSolidList"/>
    <dgm:cxn modelId="{5216EA0D-274A-41CF-9A0E-34A51CC40FE5}" type="presParOf" srcId="{19495C21-7E2D-4D0F-B0BA-967D4B092A65}" destId="{268C3887-DAC9-46E5-8598-E46DBA290AEA}" srcOrd="2" destOrd="0" presId="urn:microsoft.com/office/officeart/2018/2/layout/IconVerticalSolidList"/>
    <dgm:cxn modelId="{9A2CCD34-728A-46B4-A83F-EB5FAE079434}" type="presParOf" srcId="{268C3887-DAC9-46E5-8598-E46DBA290AEA}" destId="{2FC474A6-DCA8-4E6E-A1C6-201AC1F35B18}" srcOrd="0" destOrd="0" presId="urn:microsoft.com/office/officeart/2018/2/layout/IconVerticalSolidList"/>
    <dgm:cxn modelId="{85C0F346-1718-46AB-A0AF-C20C8D785566}" type="presParOf" srcId="{268C3887-DAC9-46E5-8598-E46DBA290AEA}" destId="{E4C21D2D-832B-4369-AB71-A25AE578F591}" srcOrd="1" destOrd="0" presId="urn:microsoft.com/office/officeart/2018/2/layout/IconVerticalSolidList"/>
    <dgm:cxn modelId="{B3144209-EDE6-49DF-80FE-ED303F610EF1}" type="presParOf" srcId="{268C3887-DAC9-46E5-8598-E46DBA290AEA}" destId="{4F9303F2-4CCC-4D87-AF11-FDC448B52950}" srcOrd="2" destOrd="0" presId="urn:microsoft.com/office/officeart/2018/2/layout/IconVerticalSolidList"/>
    <dgm:cxn modelId="{3041E154-94F1-4069-B3D7-6BB7EA9DDEF7}" type="presParOf" srcId="{268C3887-DAC9-46E5-8598-E46DBA290AEA}" destId="{898F5594-28DC-45FE-9E9F-BA1818AD7446}" srcOrd="3" destOrd="0" presId="urn:microsoft.com/office/officeart/2018/2/layout/IconVerticalSolidList"/>
    <dgm:cxn modelId="{34D91D14-AEF0-4EBC-94C3-F970075346CA}" type="presParOf" srcId="{19495C21-7E2D-4D0F-B0BA-967D4B092A65}" destId="{A65F878F-86CA-4BCF-BA09-E095074FE392}" srcOrd="3" destOrd="0" presId="urn:microsoft.com/office/officeart/2018/2/layout/IconVerticalSolidList"/>
    <dgm:cxn modelId="{8FCE2F02-40DF-4B2D-9562-5EDD249A606F}" type="presParOf" srcId="{19495C21-7E2D-4D0F-B0BA-967D4B092A65}" destId="{50EACF99-C6E3-478E-848F-A11DACECCD93}" srcOrd="4" destOrd="0" presId="urn:microsoft.com/office/officeart/2018/2/layout/IconVerticalSolidList"/>
    <dgm:cxn modelId="{E5CC6590-AC7B-4854-AB19-14B9BB365BFA}" type="presParOf" srcId="{50EACF99-C6E3-478E-848F-A11DACECCD93}" destId="{667B4A10-4C1A-44CF-9B4F-FB4A1029B13D}" srcOrd="0" destOrd="0" presId="urn:microsoft.com/office/officeart/2018/2/layout/IconVerticalSolidList"/>
    <dgm:cxn modelId="{94A3B74F-0805-4311-96B5-8E773A3DE775}" type="presParOf" srcId="{50EACF99-C6E3-478E-848F-A11DACECCD93}" destId="{06305DDC-87D5-49DF-8C67-82A62F74F9D6}" srcOrd="1" destOrd="0" presId="urn:microsoft.com/office/officeart/2018/2/layout/IconVerticalSolidList"/>
    <dgm:cxn modelId="{84B046FE-C5CD-485B-A1CB-A8B3EE67912F}" type="presParOf" srcId="{50EACF99-C6E3-478E-848F-A11DACECCD93}" destId="{06DD3AD5-DE44-4DC8-AFA6-8CEAA968BE3D}" srcOrd="2" destOrd="0" presId="urn:microsoft.com/office/officeart/2018/2/layout/IconVerticalSolidList"/>
    <dgm:cxn modelId="{875BB785-F6F8-4CD6-A73B-A72A3399F4BB}" type="presParOf" srcId="{50EACF99-C6E3-478E-848F-A11DACECCD93}" destId="{DF99D5D5-0392-4344-AFFF-2E3DB8A9BBEB}" srcOrd="3" destOrd="0" presId="urn:microsoft.com/office/officeart/2018/2/layout/IconVerticalSolidList"/>
    <dgm:cxn modelId="{C0023862-41CE-4F3C-90F0-6CD174B558FB}" type="presParOf" srcId="{19495C21-7E2D-4D0F-B0BA-967D4B092A65}" destId="{2566CFF7-3EEA-4C3B-BB32-3C52B7333A35}" srcOrd="5" destOrd="0" presId="urn:microsoft.com/office/officeart/2018/2/layout/IconVerticalSolidList"/>
    <dgm:cxn modelId="{1ACF8A03-F111-433B-A9D4-6DF23FA101CD}" type="presParOf" srcId="{19495C21-7E2D-4D0F-B0BA-967D4B092A65}" destId="{4025E025-58CF-48BA-81C6-79521CB383F0}" srcOrd="6" destOrd="0" presId="urn:microsoft.com/office/officeart/2018/2/layout/IconVerticalSolidList"/>
    <dgm:cxn modelId="{C71238E7-CC98-4A53-817E-213A157C77CC}" type="presParOf" srcId="{4025E025-58CF-48BA-81C6-79521CB383F0}" destId="{0FD4D01E-8115-4D42-B4B2-1C630B73C6A8}" srcOrd="0" destOrd="0" presId="urn:microsoft.com/office/officeart/2018/2/layout/IconVerticalSolidList"/>
    <dgm:cxn modelId="{7E207475-690A-44E5-AAB9-879F34AD352E}" type="presParOf" srcId="{4025E025-58CF-48BA-81C6-79521CB383F0}" destId="{9EBAB509-F40E-4AD7-BF61-D038A0591C2F}" srcOrd="1" destOrd="0" presId="urn:microsoft.com/office/officeart/2018/2/layout/IconVerticalSolidList"/>
    <dgm:cxn modelId="{FE207816-9C81-4D0A-9EF1-875847E15F61}" type="presParOf" srcId="{4025E025-58CF-48BA-81C6-79521CB383F0}" destId="{A2E0834A-6C95-4CB0-B953-976AF2DAEECA}" srcOrd="2" destOrd="0" presId="urn:microsoft.com/office/officeart/2018/2/layout/IconVerticalSolidList"/>
    <dgm:cxn modelId="{56C9DE93-7E34-4A31-A174-FD17D53870CF}" type="presParOf" srcId="{4025E025-58CF-48BA-81C6-79521CB383F0}" destId="{B3166C38-39FA-49A8-A596-0B88F466DB9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0166F-54F6-4D2C-B7E0-58B54CB790AA}">
      <dsp:nvSpPr>
        <dsp:cNvPr id="0" name=""/>
        <dsp:cNvSpPr/>
      </dsp:nvSpPr>
      <dsp:spPr>
        <a:xfrm>
          <a:off x="0" y="459"/>
          <a:ext cx="10058399" cy="10742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579AB2-F842-44A1-BDFF-FE783371C973}">
      <dsp:nvSpPr>
        <dsp:cNvPr id="0" name=""/>
        <dsp:cNvSpPr/>
      </dsp:nvSpPr>
      <dsp:spPr>
        <a:xfrm>
          <a:off x="324969" y="242171"/>
          <a:ext cx="590852" cy="5908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57E990-225F-488E-B2A3-59031D0304EB}">
      <dsp:nvSpPr>
        <dsp:cNvPr id="0" name=""/>
        <dsp:cNvSpPr/>
      </dsp:nvSpPr>
      <dsp:spPr>
        <a:xfrm>
          <a:off x="1240791" y="459"/>
          <a:ext cx="8817608" cy="1074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94" tIns="113694" rIns="113694" bIns="113694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Esamineremo un </a:t>
          </a:r>
          <a:r>
            <a:rPr lang="it-IT" sz="2000" b="1" kern="1200"/>
            <a:t>dataset</a:t>
          </a:r>
          <a:r>
            <a:rPr lang="it-IT" sz="2000" kern="1200"/>
            <a:t> completo sugli </a:t>
          </a:r>
          <a:r>
            <a:rPr lang="it-IT" sz="2000" b="1" kern="1200"/>
            <a:t>attacchi informatici</a:t>
          </a:r>
          <a:r>
            <a:rPr lang="it-IT" sz="2000" kern="1200"/>
            <a:t>, fornito da </a:t>
          </a:r>
          <a:r>
            <a:rPr lang="it-IT" sz="2000" i="1" kern="1200" err="1"/>
            <a:t>Kaggle</a:t>
          </a:r>
          <a:r>
            <a:rPr lang="it-IT" sz="2000" i="1" kern="1200"/>
            <a:t>, </a:t>
          </a:r>
          <a:r>
            <a:rPr lang="it-IT" sz="2000" kern="1200"/>
            <a:t>una data science community.</a:t>
          </a:r>
          <a:endParaRPr lang="en-US" sz="2000" kern="1200"/>
        </a:p>
      </dsp:txBody>
      <dsp:txXfrm>
        <a:off x="1240791" y="459"/>
        <a:ext cx="8817608" cy="1074277"/>
      </dsp:txXfrm>
    </dsp:sp>
    <dsp:sp modelId="{8D90ACC5-128C-448E-910B-FBF61961E378}">
      <dsp:nvSpPr>
        <dsp:cNvPr id="0" name=""/>
        <dsp:cNvSpPr/>
      </dsp:nvSpPr>
      <dsp:spPr>
        <a:xfrm>
          <a:off x="0" y="1343306"/>
          <a:ext cx="10058399" cy="10742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56377-C087-4A4B-9579-08782F6B8383}">
      <dsp:nvSpPr>
        <dsp:cNvPr id="0" name=""/>
        <dsp:cNvSpPr/>
      </dsp:nvSpPr>
      <dsp:spPr>
        <a:xfrm>
          <a:off x="324969" y="1585019"/>
          <a:ext cx="590852" cy="5908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278E48-D346-423C-9CB5-DAEBE64E7754}">
      <dsp:nvSpPr>
        <dsp:cNvPr id="0" name=""/>
        <dsp:cNvSpPr/>
      </dsp:nvSpPr>
      <dsp:spPr>
        <a:xfrm>
          <a:off x="1240791" y="1343306"/>
          <a:ext cx="8817608" cy="1074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94" tIns="113694" rIns="113694" bIns="113694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Il file </a:t>
          </a:r>
          <a:r>
            <a:rPr lang="it-IT" sz="2000" i="1" kern="1200"/>
            <a:t>CSV</a:t>
          </a:r>
          <a:r>
            <a:rPr lang="it-IT" sz="2000" kern="1200"/>
            <a:t> contiene dettagli cruciali come </a:t>
          </a:r>
          <a:r>
            <a:rPr lang="it-IT" sz="2000" b="1" kern="1200"/>
            <a:t>date</a:t>
          </a:r>
          <a:r>
            <a:rPr lang="it-IT" sz="2000" kern="1200"/>
            <a:t>, </a:t>
          </a:r>
          <a:r>
            <a:rPr lang="it-IT" sz="2000" b="1" kern="1200"/>
            <a:t>tipi di attacchi</a:t>
          </a:r>
          <a:r>
            <a:rPr lang="it-IT" sz="2000" kern="1200"/>
            <a:t>, </a:t>
          </a:r>
          <a:r>
            <a:rPr lang="it-IT" sz="2000" b="1" kern="1200"/>
            <a:t>vettori di attacco</a:t>
          </a:r>
          <a:r>
            <a:rPr lang="it-IT" sz="2000" kern="1200"/>
            <a:t>, </a:t>
          </a:r>
          <a:r>
            <a:rPr lang="it-IT" sz="2000" b="1" kern="1200"/>
            <a:t>obiettivi</a:t>
          </a:r>
          <a:r>
            <a:rPr lang="it-IT" sz="2000" kern="1200"/>
            <a:t> e </a:t>
          </a:r>
          <a:r>
            <a:rPr lang="it-IT" sz="2000" b="1" kern="1200"/>
            <a:t>paesi coinvolti</a:t>
          </a:r>
          <a:r>
            <a:rPr lang="it-IT" sz="2000" kern="1200"/>
            <a:t>.</a:t>
          </a:r>
          <a:endParaRPr lang="en-US" sz="2000" kern="1200"/>
        </a:p>
      </dsp:txBody>
      <dsp:txXfrm>
        <a:off x="1240791" y="1343306"/>
        <a:ext cx="8817608" cy="1074277"/>
      </dsp:txXfrm>
    </dsp:sp>
    <dsp:sp modelId="{FA08CFB4-2144-4044-B8C2-7971FC83F4F2}">
      <dsp:nvSpPr>
        <dsp:cNvPr id="0" name=""/>
        <dsp:cNvSpPr/>
      </dsp:nvSpPr>
      <dsp:spPr>
        <a:xfrm>
          <a:off x="0" y="2686153"/>
          <a:ext cx="10058399" cy="107427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D54609-74A5-47DF-A32D-91E65381BEED}">
      <dsp:nvSpPr>
        <dsp:cNvPr id="0" name=""/>
        <dsp:cNvSpPr/>
      </dsp:nvSpPr>
      <dsp:spPr>
        <a:xfrm>
          <a:off x="324969" y="2927866"/>
          <a:ext cx="590852" cy="5908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60725F-844E-4B47-9241-9EC9FDA85830}">
      <dsp:nvSpPr>
        <dsp:cNvPr id="0" name=""/>
        <dsp:cNvSpPr/>
      </dsp:nvSpPr>
      <dsp:spPr>
        <a:xfrm>
          <a:off x="1240791" y="2686153"/>
          <a:ext cx="8817608" cy="1074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694" tIns="113694" rIns="113694" bIns="113694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/>
            <a:t>Analizzeremo questi dati per identificare </a:t>
          </a:r>
          <a:r>
            <a:rPr lang="it-IT" sz="2000" i="1" kern="1200"/>
            <a:t>pattern</a:t>
          </a:r>
          <a:r>
            <a:rPr lang="it-IT" sz="2000" kern="1200"/>
            <a:t>, </a:t>
          </a:r>
          <a:r>
            <a:rPr lang="it-IT" sz="2000" i="1" kern="1200"/>
            <a:t>trend</a:t>
          </a:r>
          <a:r>
            <a:rPr lang="it-IT" sz="2000" kern="1200"/>
            <a:t> e </a:t>
          </a:r>
          <a:r>
            <a:rPr lang="it-IT" sz="2000" i="1" kern="1200"/>
            <a:t>punti deboli</a:t>
          </a:r>
          <a:r>
            <a:rPr lang="it-IT" sz="2000" kern="1200"/>
            <a:t>, aiutando a migliorare le strategie di difesa e mitigazione delle </a:t>
          </a:r>
          <a:r>
            <a:rPr lang="it-IT" sz="2000" b="1" kern="1200"/>
            <a:t>minacce informatiche</a:t>
          </a:r>
          <a:r>
            <a:rPr lang="it-IT" sz="2000" kern="1200"/>
            <a:t>. </a:t>
          </a:r>
          <a:endParaRPr lang="en-US" sz="2000" kern="1200"/>
        </a:p>
      </dsp:txBody>
      <dsp:txXfrm>
        <a:off x="1240791" y="2686153"/>
        <a:ext cx="8817608" cy="10742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EC08F-17AF-438E-9CB1-671A964DF6B7}">
      <dsp:nvSpPr>
        <dsp:cNvPr id="0" name=""/>
        <dsp:cNvSpPr/>
      </dsp:nvSpPr>
      <dsp:spPr>
        <a:xfrm>
          <a:off x="1517" y="347311"/>
          <a:ext cx="1203824" cy="722294"/>
        </a:xfrm>
        <a:prstGeom prst="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Malware </a:t>
          </a:r>
          <a:r>
            <a:rPr lang="it-IT" sz="1400" kern="1200" err="1"/>
            <a:t>Indicators</a:t>
          </a:r>
          <a:endParaRPr lang="en-US" sz="1400" kern="1200" err="1"/>
        </a:p>
      </dsp:txBody>
      <dsp:txXfrm>
        <a:off x="1517" y="347311"/>
        <a:ext cx="1203824" cy="722294"/>
      </dsp:txXfrm>
    </dsp:sp>
    <dsp:sp modelId="{B71CDBF7-8911-4851-99A1-6384482FCA1D}">
      <dsp:nvSpPr>
        <dsp:cNvPr id="0" name=""/>
        <dsp:cNvSpPr/>
      </dsp:nvSpPr>
      <dsp:spPr>
        <a:xfrm>
          <a:off x="1325724" y="347311"/>
          <a:ext cx="1203824" cy="722294"/>
        </a:xfrm>
        <a:prstGeom prst="rect">
          <a:avLst/>
        </a:prstGeom>
        <a:solidFill>
          <a:schemeClr val="accent5">
            <a:shade val="50000"/>
            <a:hueOff val="-72461"/>
            <a:satOff val="-6277"/>
            <a:lumOff val="1193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err="1"/>
            <a:t>Anomaly</a:t>
          </a:r>
          <a:r>
            <a:rPr lang="it-IT" sz="1400" kern="1200"/>
            <a:t> Scores</a:t>
          </a:r>
          <a:endParaRPr lang="en-US" sz="1400" kern="1200"/>
        </a:p>
      </dsp:txBody>
      <dsp:txXfrm>
        <a:off x="1325724" y="347311"/>
        <a:ext cx="1203824" cy="722294"/>
      </dsp:txXfrm>
    </dsp:sp>
    <dsp:sp modelId="{0CF452C8-527C-4214-9A67-57E8DE17FA89}">
      <dsp:nvSpPr>
        <dsp:cNvPr id="0" name=""/>
        <dsp:cNvSpPr/>
      </dsp:nvSpPr>
      <dsp:spPr>
        <a:xfrm>
          <a:off x="2649932" y="347311"/>
          <a:ext cx="1203824" cy="722294"/>
        </a:xfrm>
        <a:prstGeom prst="rect">
          <a:avLst/>
        </a:prstGeom>
        <a:solidFill>
          <a:schemeClr val="accent5">
            <a:shade val="50000"/>
            <a:hueOff val="-144922"/>
            <a:satOff val="-12554"/>
            <a:lumOff val="238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Attack </a:t>
          </a:r>
          <a:r>
            <a:rPr lang="it-IT" sz="1400" kern="1200" err="1"/>
            <a:t>Type</a:t>
          </a:r>
          <a:endParaRPr lang="en-US" sz="1400" kern="1200" err="1"/>
        </a:p>
      </dsp:txBody>
      <dsp:txXfrm>
        <a:off x="2649932" y="347311"/>
        <a:ext cx="1203824" cy="722294"/>
      </dsp:txXfrm>
    </dsp:sp>
    <dsp:sp modelId="{B55B77C4-3170-4FC9-B896-4405E9427E98}">
      <dsp:nvSpPr>
        <dsp:cNvPr id="0" name=""/>
        <dsp:cNvSpPr/>
      </dsp:nvSpPr>
      <dsp:spPr>
        <a:xfrm>
          <a:off x="3974139" y="347311"/>
          <a:ext cx="1203824" cy="722294"/>
        </a:xfrm>
        <a:prstGeom prst="rect">
          <a:avLst/>
        </a:prstGeom>
        <a:solidFill>
          <a:schemeClr val="accent5">
            <a:shade val="50000"/>
            <a:hueOff val="-217382"/>
            <a:satOff val="-18832"/>
            <a:lumOff val="357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Action </a:t>
          </a:r>
          <a:r>
            <a:rPr lang="it-IT" sz="1400" kern="1200" err="1"/>
            <a:t>Taken</a:t>
          </a:r>
          <a:endParaRPr lang="en-US" sz="1400" kern="1200"/>
        </a:p>
      </dsp:txBody>
      <dsp:txXfrm>
        <a:off x="3974139" y="347311"/>
        <a:ext cx="1203824" cy="722294"/>
      </dsp:txXfrm>
    </dsp:sp>
    <dsp:sp modelId="{37A2EC89-AEFA-4316-8D8C-593DED5A58E9}">
      <dsp:nvSpPr>
        <dsp:cNvPr id="0" name=""/>
        <dsp:cNvSpPr/>
      </dsp:nvSpPr>
      <dsp:spPr>
        <a:xfrm>
          <a:off x="1517" y="1189989"/>
          <a:ext cx="1203824" cy="722294"/>
        </a:xfrm>
        <a:prstGeom prst="rect">
          <a:avLst/>
        </a:prstGeom>
        <a:solidFill>
          <a:schemeClr val="accent5">
            <a:shade val="50000"/>
            <a:hueOff val="-289843"/>
            <a:satOff val="-25109"/>
            <a:lumOff val="477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err="1"/>
            <a:t>Severity</a:t>
          </a:r>
          <a:r>
            <a:rPr lang="it-IT" sz="1400" kern="1200"/>
            <a:t> Level</a:t>
          </a:r>
          <a:endParaRPr lang="en-US" sz="1400" kern="1200"/>
        </a:p>
      </dsp:txBody>
      <dsp:txXfrm>
        <a:off x="1517" y="1189989"/>
        <a:ext cx="1203824" cy="722294"/>
      </dsp:txXfrm>
    </dsp:sp>
    <dsp:sp modelId="{8CE0FA51-831E-4845-B763-5F864BF2BFA1}">
      <dsp:nvSpPr>
        <dsp:cNvPr id="0" name=""/>
        <dsp:cNvSpPr/>
      </dsp:nvSpPr>
      <dsp:spPr>
        <a:xfrm>
          <a:off x="1325724" y="1189989"/>
          <a:ext cx="1203824" cy="722294"/>
        </a:xfrm>
        <a:prstGeom prst="rect">
          <a:avLst/>
        </a:prstGeom>
        <a:solidFill>
          <a:schemeClr val="accent5">
            <a:shade val="50000"/>
            <a:hueOff val="-217382"/>
            <a:satOff val="-18832"/>
            <a:lumOff val="3579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Device Information</a:t>
          </a:r>
          <a:endParaRPr lang="en-US" sz="1400" kern="1200"/>
        </a:p>
      </dsp:txBody>
      <dsp:txXfrm>
        <a:off x="1325724" y="1189989"/>
        <a:ext cx="1203824" cy="722294"/>
      </dsp:txXfrm>
    </dsp:sp>
    <dsp:sp modelId="{FAADE49F-ADB1-4CB7-9160-02A184AAFE55}">
      <dsp:nvSpPr>
        <dsp:cNvPr id="0" name=""/>
        <dsp:cNvSpPr/>
      </dsp:nvSpPr>
      <dsp:spPr>
        <a:xfrm>
          <a:off x="2649932" y="1189989"/>
          <a:ext cx="1203824" cy="722294"/>
        </a:xfrm>
        <a:prstGeom prst="rect">
          <a:avLst/>
        </a:prstGeom>
        <a:solidFill>
          <a:schemeClr val="accent5">
            <a:shade val="50000"/>
            <a:hueOff val="-144922"/>
            <a:satOff val="-12554"/>
            <a:lumOff val="238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Network </a:t>
          </a:r>
          <a:r>
            <a:rPr lang="it-IT" sz="1400" kern="1200" err="1"/>
            <a:t>Segment</a:t>
          </a:r>
          <a:endParaRPr lang="en-US" sz="1400" kern="1200" err="1"/>
        </a:p>
      </dsp:txBody>
      <dsp:txXfrm>
        <a:off x="2649932" y="1189989"/>
        <a:ext cx="1203824" cy="722294"/>
      </dsp:txXfrm>
    </dsp:sp>
    <dsp:sp modelId="{0981D7D4-1121-4A69-A98C-A666ECD673BC}">
      <dsp:nvSpPr>
        <dsp:cNvPr id="0" name=""/>
        <dsp:cNvSpPr/>
      </dsp:nvSpPr>
      <dsp:spPr>
        <a:xfrm>
          <a:off x="3974139" y="1189989"/>
          <a:ext cx="1203824" cy="722294"/>
        </a:xfrm>
        <a:prstGeom prst="rect">
          <a:avLst/>
        </a:prstGeom>
        <a:solidFill>
          <a:schemeClr val="accent5">
            <a:shade val="50000"/>
            <a:hueOff val="-72461"/>
            <a:satOff val="-6277"/>
            <a:lumOff val="1193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Geo-location Data</a:t>
          </a:r>
          <a:endParaRPr lang="en-US" sz="1400" kern="1200"/>
        </a:p>
      </dsp:txBody>
      <dsp:txXfrm>
        <a:off x="3974139" y="1189989"/>
        <a:ext cx="1203824" cy="7222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B926AC-2570-4B54-A029-F096C5B6E747}">
      <dsp:nvSpPr>
        <dsp:cNvPr id="0" name=""/>
        <dsp:cNvSpPr/>
      </dsp:nvSpPr>
      <dsp:spPr>
        <a:xfrm>
          <a:off x="271815" y="222"/>
          <a:ext cx="1242143" cy="74528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Timestamp</a:t>
          </a:r>
          <a:endParaRPr lang="it-IT" sz="1300" kern="1200"/>
        </a:p>
      </dsp:txBody>
      <dsp:txXfrm>
        <a:off x="271815" y="222"/>
        <a:ext cx="1242143" cy="745286"/>
      </dsp:txXfrm>
    </dsp:sp>
    <dsp:sp modelId="{47DDD050-2A3E-4AB5-94C8-8B7F8DF2F8B9}">
      <dsp:nvSpPr>
        <dsp:cNvPr id="0" name=""/>
        <dsp:cNvSpPr/>
      </dsp:nvSpPr>
      <dsp:spPr>
        <a:xfrm>
          <a:off x="1638173" y="222"/>
          <a:ext cx="1242143" cy="745286"/>
        </a:xfrm>
        <a:prstGeom prst="rect">
          <a:avLst/>
        </a:prstGeom>
        <a:solidFill>
          <a:schemeClr val="accent1">
            <a:shade val="80000"/>
            <a:hueOff val="63742"/>
            <a:satOff val="-1294"/>
            <a:lumOff val="43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Source e Destination IP </a:t>
          </a:r>
          <a:r>
            <a:rPr lang="it-IT" sz="1300" kern="1200" err="1">
              <a:latin typeface="Avenir Next LT Pro Light" panose="020F0302020204030204"/>
            </a:rPr>
            <a:t>Address</a:t>
          </a:r>
          <a:endParaRPr lang="it-IT" sz="1300" kern="1200"/>
        </a:p>
      </dsp:txBody>
      <dsp:txXfrm>
        <a:off x="1638173" y="222"/>
        <a:ext cx="1242143" cy="745286"/>
      </dsp:txXfrm>
    </dsp:sp>
    <dsp:sp modelId="{26577C80-85C9-43AC-9B01-41C7F1B4872C}">
      <dsp:nvSpPr>
        <dsp:cNvPr id="0" name=""/>
        <dsp:cNvSpPr/>
      </dsp:nvSpPr>
      <dsp:spPr>
        <a:xfrm>
          <a:off x="3004531" y="222"/>
          <a:ext cx="1242143" cy="745286"/>
        </a:xfrm>
        <a:prstGeom prst="rect">
          <a:avLst/>
        </a:prstGeom>
        <a:solidFill>
          <a:schemeClr val="accent1">
            <a:shade val="80000"/>
            <a:hueOff val="127483"/>
            <a:satOff val="-2588"/>
            <a:lumOff val="8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Source e </a:t>
          </a:r>
          <a:r>
            <a:rPr lang="it-IT" sz="1300" kern="1200" err="1">
              <a:latin typeface="Avenir Next LT Pro Light" panose="020F0302020204030204"/>
            </a:rPr>
            <a:t>Destination</a:t>
          </a:r>
          <a:r>
            <a:rPr lang="it-IT" sz="1300" kern="1200">
              <a:latin typeface="Avenir Next LT Pro Light" panose="020F0302020204030204"/>
            </a:rPr>
            <a:t> Port</a:t>
          </a:r>
          <a:endParaRPr lang="en-GB" sz="1300" kern="1200"/>
        </a:p>
      </dsp:txBody>
      <dsp:txXfrm>
        <a:off x="3004531" y="222"/>
        <a:ext cx="1242143" cy="745286"/>
      </dsp:txXfrm>
    </dsp:sp>
    <dsp:sp modelId="{148E6F60-7764-4B4B-AF02-17051B87104B}">
      <dsp:nvSpPr>
        <dsp:cNvPr id="0" name=""/>
        <dsp:cNvSpPr/>
      </dsp:nvSpPr>
      <dsp:spPr>
        <a:xfrm>
          <a:off x="271815" y="869722"/>
          <a:ext cx="1242143" cy="745286"/>
        </a:xfrm>
        <a:prstGeom prst="rect">
          <a:avLst/>
        </a:prstGeom>
        <a:solidFill>
          <a:schemeClr val="accent1">
            <a:shade val="80000"/>
            <a:hueOff val="191225"/>
            <a:satOff val="-3882"/>
            <a:lumOff val="131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Protocol</a:t>
          </a:r>
          <a:endParaRPr lang="en-GB" sz="1300" kern="1200"/>
        </a:p>
      </dsp:txBody>
      <dsp:txXfrm>
        <a:off x="271815" y="869722"/>
        <a:ext cx="1242143" cy="745286"/>
      </dsp:txXfrm>
    </dsp:sp>
    <dsp:sp modelId="{F6F47E16-585A-424E-92B9-519B2FFE3E85}">
      <dsp:nvSpPr>
        <dsp:cNvPr id="0" name=""/>
        <dsp:cNvSpPr/>
      </dsp:nvSpPr>
      <dsp:spPr>
        <a:xfrm>
          <a:off x="1638173" y="869722"/>
          <a:ext cx="1242143" cy="745286"/>
        </a:xfrm>
        <a:prstGeom prst="rect">
          <a:avLst/>
        </a:prstGeom>
        <a:solidFill>
          <a:schemeClr val="accent1">
            <a:shade val="80000"/>
            <a:hueOff val="254967"/>
            <a:satOff val="-5176"/>
            <a:lumOff val="17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Packet Length</a:t>
          </a:r>
        </a:p>
      </dsp:txBody>
      <dsp:txXfrm>
        <a:off x="1638173" y="869722"/>
        <a:ext cx="1242143" cy="745286"/>
      </dsp:txXfrm>
    </dsp:sp>
    <dsp:sp modelId="{537A048D-4A41-4785-85DB-F437B04DC6E5}">
      <dsp:nvSpPr>
        <dsp:cNvPr id="0" name=""/>
        <dsp:cNvSpPr/>
      </dsp:nvSpPr>
      <dsp:spPr>
        <a:xfrm>
          <a:off x="3004531" y="869722"/>
          <a:ext cx="1242143" cy="745286"/>
        </a:xfrm>
        <a:prstGeom prst="rect">
          <a:avLst/>
        </a:prstGeom>
        <a:solidFill>
          <a:schemeClr val="accent1">
            <a:shade val="80000"/>
            <a:hueOff val="318708"/>
            <a:satOff val="-6470"/>
            <a:lumOff val="219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Packet Type</a:t>
          </a:r>
          <a:endParaRPr lang="en-GB" sz="1300" kern="1200"/>
        </a:p>
      </dsp:txBody>
      <dsp:txXfrm>
        <a:off x="3004531" y="869722"/>
        <a:ext cx="1242143" cy="745286"/>
      </dsp:txXfrm>
    </dsp:sp>
    <dsp:sp modelId="{6C63D034-C901-49E5-B922-2ACD4B8CC7D5}">
      <dsp:nvSpPr>
        <dsp:cNvPr id="0" name=""/>
        <dsp:cNvSpPr/>
      </dsp:nvSpPr>
      <dsp:spPr>
        <a:xfrm>
          <a:off x="954994" y="1739223"/>
          <a:ext cx="1242143" cy="745286"/>
        </a:xfrm>
        <a:prstGeom prst="rect">
          <a:avLst/>
        </a:prstGeom>
        <a:solidFill>
          <a:schemeClr val="accent1">
            <a:shade val="80000"/>
            <a:hueOff val="382450"/>
            <a:satOff val="-7764"/>
            <a:lumOff val="2629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Traffic Type</a:t>
          </a:r>
          <a:endParaRPr lang="en-GB" sz="1300" kern="1200"/>
        </a:p>
      </dsp:txBody>
      <dsp:txXfrm>
        <a:off x="954994" y="1739223"/>
        <a:ext cx="1242143" cy="745286"/>
      </dsp:txXfrm>
    </dsp:sp>
    <dsp:sp modelId="{09F38B0D-941E-4C55-96F0-1E19CBDC731E}">
      <dsp:nvSpPr>
        <dsp:cNvPr id="0" name=""/>
        <dsp:cNvSpPr/>
      </dsp:nvSpPr>
      <dsp:spPr>
        <a:xfrm>
          <a:off x="2321352" y="1739223"/>
          <a:ext cx="1242143" cy="745286"/>
        </a:xfrm>
        <a:prstGeom prst="rect">
          <a:avLst/>
        </a:prstGeom>
        <a:solidFill>
          <a:schemeClr val="accent1">
            <a:shade val="80000"/>
            <a:hueOff val="446191"/>
            <a:satOff val="-9058"/>
            <a:lumOff val="306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300" kern="1200">
              <a:latin typeface="Avenir Next LT Pro Light" panose="020F0302020204030204"/>
            </a:rPr>
            <a:t>Payload Data</a:t>
          </a:r>
          <a:endParaRPr lang="en-GB" sz="1300" kern="1200"/>
        </a:p>
      </dsp:txBody>
      <dsp:txXfrm>
        <a:off x="2321352" y="1739223"/>
        <a:ext cx="1242143" cy="7452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FDA31-B084-460F-BB55-F97B672DC3A0}">
      <dsp:nvSpPr>
        <dsp:cNvPr id="0" name=""/>
        <dsp:cNvSpPr/>
      </dsp:nvSpPr>
      <dsp:spPr>
        <a:xfrm>
          <a:off x="0" y="2344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1C196-19AD-4785-AD1B-62D6DA137CB7}">
      <dsp:nvSpPr>
        <dsp:cNvPr id="0" name=""/>
        <dsp:cNvSpPr/>
      </dsp:nvSpPr>
      <dsp:spPr>
        <a:xfrm>
          <a:off x="359511" y="269750"/>
          <a:ext cx="653657" cy="6536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2A9B7-5E75-4284-89CD-3B2398B23E1E}">
      <dsp:nvSpPr>
        <dsp:cNvPr id="0" name=""/>
        <dsp:cNvSpPr/>
      </dsp:nvSpPr>
      <dsp:spPr>
        <a:xfrm>
          <a:off x="1372680" y="2344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Analisi descrittiva</a:t>
          </a:r>
          <a:endParaRPr lang="en-US" sz="2200" kern="1200"/>
        </a:p>
      </dsp:txBody>
      <dsp:txXfrm>
        <a:off x="1372680" y="2344"/>
        <a:ext cx="5424994" cy="1188467"/>
      </dsp:txXfrm>
    </dsp:sp>
    <dsp:sp modelId="{2FC474A6-DCA8-4E6E-A1C6-201AC1F35B18}">
      <dsp:nvSpPr>
        <dsp:cNvPr id="0" name=""/>
        <dsp:cNvSpPr/>
      </dsp:nvSpPr>
      <dsp:spPr>
        <a:xfrm>
          <a:off x="0" y="1487929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21D2D-832B-4369-AB71-A25AE578F591}">
      <dsp:nvSpPr>
        <dsp:cNvPr id="0" name=""/>
        <dsp:cNvSpPr/>
      </dsp:nvSpPr>
      <dsp:spPr>
        <a:xfrm>
          <a:off x="359511" y="1755334"/>
          <a:ext cx="653657" cy="6536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F5594-28DC-45FE-9E9F-BA1818AD7446}">
      <dsp:nvSpPr>
        <dsp:cNvPr id="0" name=""/>
        <dsp:cNvSpPr/>
      </dsp:nvSpPr>
      <dsp:spPr>
        <a:xfrm>
          <a:off x="1372680" y="1487929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Analisi di rete</a:t>
          </a:r>
          <a:endParaRPr lang="en-US" sz="2200" kern="1200"/>
        </a:p>
      </dsp:txBody>
      <dsp:txXfrm>
        <a:off x="1372680" y="1487929"/>
        <a:ext cx="5424994" cy="1188467"/>
      </dsp:txXfrm>
    </dsp:sp>
    <dsp:sp modelId="{667B4A10-4C1A-44CF-9B4F-FB4A1029B13D}">
      <dsp:nvSpPr>
        <dsp:cNvPr id="0" name=""/>
        <dsp:cNvSpPr/>
      </dsp:nvSpPr>
      <dsp:spPr>
        <a:xfrm>
          <a:off x="0" y="2973514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305DDC-87D5-49DF-8C67-82A62F74F9D6}">
      <dsp:nvSpPr>
        <dsp:cNvPr id="0" name=""/>
        <dsp:cNvSpPr/>
      </dsp:nvSpPr>
      <dsp:spPr>
        <a:xfrm>
          <a:off x="359511" y="3240919"/>
          <a:ext cx="653657" cy="6536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99D5D5-0392-4344-AFFF-2E3DB8A9BBEB}">
      <dsp:nvSpPr>
        <dsp:cNvPr id="0" name=""/>
        <dsp:cNvSpPr/>
      </dsp:nvSpPr>
      <dsp:spPr>
        <a:xfrm>
          <a:off x="1372680" y="2973514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Analisi di sicurezza</a:t>
          </a:r>
          <a:endParaRPr lang="en-US" sz="2200" kern="1200"/>
        </a:p>
      </dsp:txBody>
      <dsp:txXfrm>
        <a:off x="1372680" y="2973514"/>
        <a:ext cx="5424994" cy="1188467"/>
      </dsp:txXfrm>
    </dsp:sp>
    <dsp:sp modelId="{0FD4D01E-8115-4D42-B4B2-1C630B73C6A8}">
      <dsp:nvSpPr>
        <dsp:cNvPr id="0" name=""/>
        <dsp:cNvSpPr/>
      </dsp:nvSpPr>
      <dsp:spPr>
        <a:xfrm>
          <a:off x="0" y="4459099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AB509-F40E-4AD7-BF61-D038A0591C2F}">
      <dsp:nvSpPr>
        <dsp:cNvPr id="0" name=""/>
        <dsp:cNvSpPr/>
      </dsp:nvSpPr>
      <dsp:spPr>
        <a:xfrm>
          <a:off x="359511" y="4726504"/>
          <a:ext cx="653657" cy="6536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166C38-39FA-49A8-A596-0B88F466DB9F}">
      <dsp:nvSpPr>
        <dsp:cNvPr id="0" name=""/>
        <dsp:cNvSpPr/>
      </dsp:nvSpPr>
      <dsp:spPr>
        <a:xfrm>
          <a:off x="1372680" y="4459099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Analisi dei dispositivi</a:t>
          </a:r>
          <a:endParaRPr lang="en-US" sz="2200" kern="1200"/>
        </a:p>
      </dsp:txBody>
      <dsp:txXfrm>
        <a:off x="1372680" y="4459099"/>
        <a:ext cx="5424994" cy="1188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2DCC2-5792-4C2C-AF8C-D597C1401586}" type="datetimeFigureOut">
              <a:rPr lang="it-IT" smtClean="0"/>
              <a:t>05/07/2024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F2010-BD1A-4459-8685-717628D83AE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6078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F2010-BD1A-4459-8685-717628D83AE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34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4F2010-BD1A-4459-8685-717628D83AE1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919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4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1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2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7/5/2024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1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7/5/2024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0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7/5/2024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98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7/5/2024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7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7/5/2024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64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1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7/5/2024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7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7/5/2024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01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18" r:id="rId6"/>
    <p:sldLayoutId id="2147483814" r:id="rId7"/>
    <p:sldLayoutId id="2147483815" r:id="rId8"/>
    <p:sldLayoutId id="2147483816" r:id="rId9"/>
    <p:sldLayoutId id="2147483817" r:id="rId10"/>
    <p:sldLayoutId id="21474838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Immagine che contiene inverno&#10;&#10;Descrizione generata automaticamente">
            <a:extLst>
              <a:ext uri="{FF2B5EF4-FFF2-40B4-BE49-F238E27FC236}">
                <a16:creationId xmlns:a16="http://schemas.microsoft.com/office/drawing/2014/main" id="{07521831-1267-57CC-DAF4-EF06F0B614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415B62C-4B5B-613A-DBB9-8D6B164C0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3416" y="1475234"/>
            <a:ext cx="3214307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4400">
                <a:solidFill>
                  <a:schemeClr val="tx1"/>
                </a:solidFill>
              </a:rPr>
              <a:t>Analisi di attacchi di cyber security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FC13A37-2894-B744-DAA5-A5C9D8C9A1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7750" y="4608576"/>
            <a:ext cx="3205640" cy="774186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1300"/>
              <a:t>ANDREA MARCHESINI 45804A</a:t>
            </a:r>
          </a:p>
          <a:p>
            <a:pPr>
              <a:lnSpc>
                <a:spcPct val="100000"/>
              </a:lnSpc>
            </a:pPr>
            <a:r>
              <a:rPr lang="it-IT" sz="1300"/>
              <a:t>FABIO PALAZZESI 45797A</a:t>
            </a:r>
            <a:endParaRPr lang="it-IT" sz="1300">
              <a:latin typeface="Avenir Next LT Pro"/>
              <a:ea typeface="Verdana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!!footer rectangle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7398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4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2B1F02D-623E-C630-0CD1-752A3516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2582"/>
            <a:ext cx="5921921" cy="51262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800"/>
              <a:t>2-Analisi di rete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50021" y="1595483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7AB858-DFFB-6EE2-24E2-0EED6F45308F}"/>
              </a:ext>
            </a:extLst>
          </p:cNvPr>
          <p:cNvSpPr txBox="1"/>
          <p:nvPr/>
        </p:nvSpPr>
        <p:spPr>
          <a:xfrm>
            <a:off x="7534654" y="621697"/>
            <a:ext cx="3621025" cy="514797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E907E6-DC1F-49A9-A946-CEB2CB330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45DF76-3E79-406B-E4B6-8709A208E7CF}"/>
              </a:ext>
            </a:extLst>
          </p:cNvPr>
          <p:cNvSpPr txBox="1"/>
          <p:nvPr/>
        </p:nvSpPr>
        <p:spPr>
          <a:xfrm>
            <a:off x="7534654" y="2461736"/>
            <a:ext cx="3639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Studio delle </a:t>
            </a:r>
            <a:r>
              <a:rPr lang="it-IT" b="1"/>
              <a:t>interazioni</a:t>
            </a:r>
            <a:r>
              <a:rPr lang="it-IT"/>
              <a:t> e delle </a:t>
            </a:r>
            <a:r>
              <a:rPr lang="it-IT" b="1"/>
              <a:t>connessioni</a:t>
            </a:r>
            <a:r>
              <a:rPr lang="it-IT"/>
              <a:t> tra nodi all'interno di una rete per comprendere la struttura e il </a:t>
            </a:r>
            <a:r>
              <a:rPr lang="it-IT" b="1"/>
              <a:t>comportamento</a:t>
            </a:r>
            <a:r>
              <a:rPr lang="it-IT"/>
              <a:t> della stessa.</a:t>
            </a:r>
          </a:p>
        </p:txBody>
      </p:sp>
    </p:spTree>
    <p:extLst>
      <p:ext uri="{BB962C8B-B14F-4D97-AF65-F5344CB8AC3E}">
        <p14:creationId xmlns:p14="http://schemas.microsoft.com/office/powerpoint/2010/main" val="29085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751C12-E1F0-CE14-1A54-42EF2258A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GB" err="1"/>
              <a:t>Protocolli</a:t>
            </a:r>
            <a:r>
              <a:rPr lang="en-GB"/>
              <a:t> </a:t>
            </a:r>
            <a:r>
              <a:rPr lang="en-GB" err="1"/>
              <a:t>vettore</a:t>
            </a:r>
          </a:p>
        </p:txBody>
      </p:sp>
      <p:pic>
        <p:nvPicPr>
          <p:cNvPr id="5" name="Picture 4" descr="Immagine che contiene diagramma, cerchio, schermata, testo&#10;&#10;Descrizione generata automaticamente">
            <a:extLst>
              <a:ext uri="{FF2B5EF4-FFF2-40B4-BE49-F238E27FC236}">
                <a16:creationId xmlns:a16="http://schemas.microsoft.com/office/drawing/2014/main" id="{F68D5278-C419-AD66-0107-98F339E7B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659109"/>
            <a:ext cx="5115347" cy="5219741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3653E-9B2D-D9FE-A747-C260118DF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407436"/>
            <a:ext cx="5127172" cy="3461658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GB" err="1"/>
              <a:t>Determinare</a:t>
            </a:r>
            <a:r>
              <a:rPr lang="en-GB"/>
              <a:t> </a:t>
            </a:r>
            <a:r>
              <a:rPr lang="en-GB" err="1"/>
              <a:t>quali</a:t>
            </a:r>
            <a:r>
              <a:rPr lang="en-GB"/>
              <a:t> </a:t>
            </a:r>
            <a:r>
              <a:rPr lang="en-GB" b="1" err="1"/>
              <a:t>protocolli</a:t>
            </a:r>
            <a:r>
              <a:rPr lang="en-GB" b="1"/>
              <a:t> </a:t>
            </a:r>
            <a:r>
              <a:rPr lang="en-GB" err="1"/>
              <a:t>sono</a:t>
            </a:r>
            <a:r>
              <a:rPr lang="en-GB"/>
              <a:t> </a:t>
            </a:r>
            <a:r>
              <a:rPr lang="en-GB" err="1"/>
              <a:t>maggiormente</a:t>
            </a:r>
            <a:r>
              <a:rPr lang="en-GB"/>
              <a:t> </a:t>
            </a:r>
            <a:r>
              <a:rPr lang="en-GB" err="1"/>
              <a:t>impiegati</a:t>
            </a:r>
            <a:r>
              <a:rPr lang="en-GB"/>
              <a:t> come </a:t>
            </a:r>
            <a:r>
              <a:rPr lang="en-GB" err="1"/>
              <a:t>vettore</a:t>
            </a:r>
            <a:r>
              <a:rPr lang="en-GB"/>
              <a:t> </a:t>
            </a:r>
            <a:r>
              <a:rPr lang="en-GB" err="1"/>
              <a:t>negli</a:t>
            </a:r>
            <a:r>
              <a:rPr lang="en-GB"/>
              <a:t> </a:t>
            </a:r>
            <a:r>
              <a:rPr lang="en-GB" b="1" err="1"/>
              <a:t>attacchi</a:t>
            </a:r>
            <a:r>
              <a:rPr lang="en-GB"/>
              <a:t>.</a:t>
            </a:r>
            <a:endParaRPr lang="en-US"/>
          </a:p>
          <a:p>
            <a:r>
              <a:rPr lang="en-GB"/>
              <a:t>Si nota </a:t>
            </a:r>
            <a:r>
              <a:rPr lang="en-GB" err="1"/>
              <a:t>chiaramente</a:t>
            </a:r>
            <a:r>
              <a:rPr lang="en-GB"/>
              <a:t> come la </a:t>
            </a:r>
            <a:r>
              <a:rPr lang="en-GB" err="1"/>
              <a:t>totalità</a:t>
            </a:r>
            <a:r>
              <a:rPr lang="en-GB"/>
              <a:t> </a:t>
            </a:r>
            <a:r>
              <a:rPr lang="en-GB" err="1"/>
              <a:t>degli</a:t>
            </a:r>
            <a:r>
              <a:rPr lang="en-GB"/>
              <a:t> </a:t>
            </a:r>
            <a:r>
              <a:rPr lang="en-GB" err="1"/>
              <a:t>attacchi</a:t>
            </a:r>
            <a:r>
              <a:rPr lang="en-GB"/>
              <a:t> </a:t>
            </a:r>
            <a:r>
              <a:rPr lang="en-GB" err="1"/>
              <a:t>avviene</a:t>
            </a:r>
            <a:r>
              <a:rPr lang="en-GB"/>
              <a:t> </a:t>
            </a:r>
            <a:r>
              <a:rPr lang="en-GB" err="1"/>
              <a:t>utilizzando</a:t>
            </a:r>
            <a:r>
              <a:rPr lang="en-GB"/>
              <a:t> </a:t>
            </a:r>
            <a:r>
              <a:rPr lang="en-GB" err="1"/>
              <a:t>protocolli</a:t>
            </a:r>
            <a:r>
              <a:rPr lang="en-GB"/>
              <a:t> </a:t>
            </a:r>
            <a:r>
              <a:rPr lang="en-GB" b="1"/>
              <a:t>ICMP </a:t>
            </a:r>
            <a:r>
              <a:rPr lang="en-GB"/>
              <a:t>a </a:t>
            </a:r>
            <a:r>
              <a:rPr lang="en-GB" err="1"/>
              <a:t>livello</a:t>
            </a:r>
            <a:r>
              <a:rPr lang="en-GB"/>
              <a:t> 3 e </a:t>
            </a:r>
            <a:r>
              <a:rPr lang="en-GB" b="1"/>
              <a:t>UDP/TCP</a:t>
            </a:r>
            <a:r>
              <a:rPr lang="en-GB"/>
              <a:t> a </a:t>
            </a:r>
            <a:r>
              <a:rPr lang="en-GB" err="1"/>
              <a:t>livello</a:t>
            </a:r>
            <a:r>
              <a:rPr lang="en-GB"/>
              <a:t> 4.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870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73ECEC8-0F24-45B8-950F-35FC94BCEA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81C1F6C-E0B0-A9AD-0ED5-9CE34C45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>
            <a:normAutofit/>
          </a:bodyPr>
          <a:lstStyle/>
          <a:p>
            <a:r>
              <a:rPr lang="it-IT" sz="3600" b="1"/>
              <a:t>Porte utilizzate e attaccate</a:t>
            </a:r>
          </a:p>
        </p:txBody>
      </p:sp>
      <p:cxnSp>
        <p:nvCxnSpPr>
          <p:cNvPr id="12" name="!!Straight Connector">
            <a:extLst>
              <a:ext uri="{FF2B5EF4-FFF2-40B4-BE49-F238E27FC236}">
                <a16:creationId xmlns:a16="http://schemas.microsoft.com/office/drawing/2014/main" id="{89EB8C68-FF1B-4849-867B-32D29B19F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42633" y="2250460"/>
            <a:ext cx="34747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22BD7E-B4D1-2AAC-3109-E33404872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407436"/>
            <a:ext cx="3690257" cy="3461658"/>
          </a:xfrm>
        </p:spPr>
        <p:txBody>
          <a:bodyPr vert="horz" lIns="0" tIns="45720" rIns="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it-IT"/>
              <a:t>Analizzando quali </a:t>
            </a:r>
            <a:r>
              <a:rPr lang="it-IT" i="1"/>
              <a:t>indirizzi IP</a:t>
            </a:r>
            <a:r>
              <a:rPr lang="it-IT"/>
              <a:t> e </a:t>
            </a:r>
            <a:r>
              <a:rPr lang="it-IT" i="1"/>
              <a:t>porte</a:t>
            </a:r>
            <a:r>
              <a:rPr lang="it-IT"/>
              <a:t> sono più frequentemente soggette ad attacchi:</a:t>
            </a:r>
            <a:endParaRPr lang="en-US"/>
          </a:p>
          <a:p>
            <a:pPr marL="342900" indent="-342900">
              <a:buFont typeface="Wingdings" panose="020F0502020204030204" pitchFamily="34" charset="0"/>
              <a:buChar char="§"/>
            </a:pPr>
            <a:r>
              <a:rPr lang="it-IT"/>
              <a:t>La distribuzione uniforme dei punti suggerisce che il traffico di rete è </a:t>
            </a:r>
            <a:r>
              <a:rPr lang="it-IT" b="1"/>
              <a:t>vario</a:t>
            </a:r>
            <a:r>
              <a:rPr lang="it-IT"/>
              <a:t> e potenzialmente coinvolge diversi servizi e applicazioni.</a:t>
            </a:r>
          </a:p>
          <a:p>
            <a:pPr marL="342900" indent="-342900">
              <a:buFont typeface="Wingdings" panose="020F0502020204030204" pitchFamily="34" charset="0"/>
              <a:buChar char="§"/>
            </a:pPr>
            <a:r>
              <a:rPr lang="it-IT"/>
              <a:t>Non c'è una particolare porta di origine o destinazione prevalentemente associata a un livello specifico di gravità. Bisogna dunque applicare </a:t>
            </a:r>
            <a:r>
              <a:rPr lang="it-IT" b="1"/>
              <a:t>uniformemente</a:t>
            </a:r>
            <a:r>
              <a:rPr lang="it-IT"/>
              <a:t> le misure di sicurezza su tutte le porte, così come adottare meccanismi di </a:t>
            </a:r>
            <a:r>
              <a:rPr lang="it-IT" b="1"/>
              <a:t>monitoraggio</a:t>
            </a:r>
            <a:r>
              <a:rPr lang="it-IT"/>
              <a:t> e </a:t>
            </a:r>
            <a:r>
              <a:rPr lang="it-IT" b="1"/>
              <a:t>filtraggio</a:t>
            </a:r>
            <a:r>
              <a:rPr lang="it-IT"/>
              <a:t> ad ampio raggio.</a:t>
            </a:r>
          </a:p>
          <a:p>
            <a:pPr marL="0" indent="0">
              <a:buNone/>
            </a:pPr>
            <a:endParaRPr lang="it-IT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53612E-ADB2-4457-9688-89506397AF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8AC9A9-19F8-5EA6-91C5-C75C0D1A4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194" y="944663"/>
            <a:ext cx="7182171" cy="492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4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0" name="Straight Connector 11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3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 descr="Immagine che contiene mappa, testo, atlante&#10;&#10;Descrizione generata automaticamente">
            <a:extLst>
              <a:ext uri="{FF2B5EF4-FFF2-40B4-BE49-F238E27FC236}">
                <a16:creationId xmlns:a16="http://schemas.microsoft.com/office/drawing/2014/main" id="{61BE666B-A10B-789C-2998-A91269A47C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5" b="8908"/>
          <a:stretch/>
        </p:blipFill>
        <p:spPr>
          <a:xfrm>
            <a:off x="-5805" y="10"/>
            <a:ext cx="12192031" cy="6857990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B94BE868-D43F-4940-8CE9-93D953A11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992622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81C1F6C-E0B0-A9AD-0ED5-9CE34C45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3416" y="1475234"/>
            <a:ext cx="3214307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800" err="1">
                <a:solidFill>
                  <a:schemeClr val="bg1"/>
                </a:solidFill>
              </a:rPr>
              <a:t>Geolocalizzazione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 err="1">
                <a:solidFill>
                  <a:schemeClr val="bg1"/>
                </a:solidFill>
              </a:rPr>
              <a:t>degli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2800" err="1">
                <a:solidFill>
                  <a:schemeClr val="bg1"/>
                </a:solidFill>
              </a:rPr>
              <a:t>attacchi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22BD7E-B4D1-2AAC-3109-E33404872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750" y="4608575"/>
            <a:ext cx="3205640" cy="110326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200" spc="200" err="1">
                <a:solidFill>
                  <a:schemeClr val="bg1"/>
                </a:solidFill>
              </a:rPr>
              <a:t>Un’operazione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fondamentale</a:t>
            </a:r>
            <a:r>
              <a:rPr lang="en-US" sz="1200" spc="200">
                <a:solidFill>
                  <a:schemeClr val="bg1"/>
                </a:solidFill>
              </a:rPr>
              <a:t> è il </a:t>
            </a:r>
            <a:r>
              <a:rPr lang="en-US" sz="1200" b="1" spc="200" err="1">
                <a:solidFill>
                  <a:schemeClr val="bg1"/>
                </a:solidFill>
              </a:rPr>
              <a:t>mappaggio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delle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b="1" spc="200" err="1">
                <a:solidFill>
                  <a:schemeClr val="bg1"/>
                </a:solidFill>
              </a:rPr>
              <a:t>geolocalizzazioni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degli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attacchi</a:t>
            </a:r>
            <a:r>
              <a:rPr lang="en-US" sz="1200" spc="200">
                <a:solidFill>
                  <a:schemeClr val="bg1"/>
                </a:solidFill>
              </a:rPr>
              <a:t> per </a:t>
            </a:r>
            <a:r>
              <a:rPr lang="en-US" sz="1200" spc="200" err="1">
                <a:solidFill>
                  <a:schemeClr val="bg1"/>
                </a:solidFill>
              </a:rPr>
              <a:t>identificare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aree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geografiche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più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b="1" spc="200" err="1">
                <a:solidFill>
                  <a:schemeClr val="bg1"/>
                </a:solidFill>
              </a:rPr>
              <a:t>colpite</a:t>
            </a:r>
            <a:r>
              <a:rPr lang="en-US" sz="1200" cap="all" spc="20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B990D77F-5157-6098-CBAD-8DB5CED59E57}"/>
              </a:ext>
            </a:extLst>
          </p:cNvPr>
          <p:cNvSpPr txBox="1">
            <a:spLocks/>
          </p:cNvSpPr>
          <p:nvPr/>
        </p:nvSpPr>
        <p:spPr>
          <a:xfrm>
            <a:off x="8176090" y="5745622"/>
            <a:ext cx="3205640" cy="7741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1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sz="1200" spc="200">
                <a:solidFill>
                  <a:schemeClr val="bg1"/>
                </a:solidFill>
              </a:rPr>
              <a:t>Da </a:t>
            </a:r>
            <a:r>
              <a:rPr lang="en-US" sz="1200" spc="200" err="1">
                <a:solidFill>
                  <a:schemeClr val="bg1"/>
                </a:solidFill>
              </a:rPr>
              <a:t>questa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mappa</a:t>
            </a:r>
            <a:r>
              <a:rPr lang="en-US" sz="1200" spc="200">
                <a:solidFill>
                  <a:schemeClr val="bg1"/>
                </a:solidFill>
              </a:rPr>
              <a:t> </a:t>
            </a:r>
            <a:r>
              <a:rPr lang="en-US" sz="1200" spc="200" err="1">
                <a:solidFill>
                  <a:schemeClr val="bg1"/>
                </a:solidFill>
              </a:rPr>
              <a:t>si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evidenzia</a:t>
            </a:r>
            <a:r>
              <a:rPr lang="en-US" sz="1200" spc="200">
                <a:solidFill>
                  <a:schemeClr val="bg1"/>
                </a:solidFill>
              </a:rPr>
              <a:t> come la </a:t>
            </a:r>
            <a:r>
              <a:rPr lang="en-US" sz="1200" spc="200" err="1">
                <a:solidFill>
                  <a:schemeClr val="bg1"/>
                </a:solidFill>
              </a:rPr>
              <a:t>totalità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degli</a:t>
            </a:r>
            <a:r>
              <a:rPr lang="en-US" sz="1200" spc="200">
                <a:solidFill>
                  <a:schemeClr val="bg1"/>
                </a:solidFill>
              </a:rPr>
              <a:t> </a:t>
            </a:r>
            <a:r>
              <a:rPr lang="en-US" sz="1200" spc="200" err="1">
                <a:solidFill>
                  <a:schemeClr val="bg1"/>
                </a:solidFill>
              </a:rPr>
              <a:t>attacchi</a:t>
            </a:r>
            <a:r>
              <a:rPr lang="en-US" sz="1200" spc="200">
                <a:solidFill>
                  <a:schemeClr val="bg1"/>
                </a:solidFill>
              </a:rPr>
              <a:t> </a:t>
            </a:r>
            <a:r>
              <a:rPr lang="en-US" sz="1200" spc="200" err="1">
                <a:solidFill>
                  <a:schemeClr val="bg1"/>
                </a:solidFill>
              </a:rPr>
              <a:t>avvengono</a:t>
            </a:r>
            <a:r>
              <a:rPr lang="en-US" sz="1200" spc="200">
                <a:solidFill>
                  <a:schemeClr val="bg1"/>
                </a:solidFill>
              </a:rPr>
              <a:t> in </a:t>
            </a:r>
            <a:r>
              <a:rPr lang="en-US" sz="1200" b="1" spc="200">
                <a:solidFill>
                  <a:schemeClr val="bg1"/>
                </a:solidFill>
              </a:rPr>
              <a:t>India</a:t>
            </a:r>
            <a:r>
              <a:rPr lang="en-US" sz="1200" spc="200">
                <a:solidFill>
                  <a:schemeClr val="bg1"/>
                </a:solidFill>
              </a:rPr>
              <a:t>.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354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2B1F02D-623E-C630-0CD1-752A3516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2582"/>
            <a:ext cx="5921921" cy="51262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800"/>
              <a:t>3-Analisi di </a:t>
            </a:r>
            <a:r>
              <a:rPr lang="en-US" sz="8800" err="1"/>
              <a:t>sicurezza</a:t>
            </a:r>
            <a:endParaRPr lang="en-US" sz="88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50021" y="1595483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7AB858-DFFB-6EE2-24E2-0EED6F45308F}"/>
              </a:ext>
            </a:extLst>
          </p:cNvPr>
          <p:cNvSpPr txBox="1"/>
          <p:nvPr/>
        </p:nvSpPr>
        <p:spPr>
          <a:xfrm>
            <a:off x="7534654" y="621697"/>
            <a:ext cx="3621025" cy="514797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E907E6-DC1F-49A9-A946-CEB2CB330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45DF76-3E79-406B-E4B6-8709A208E7CF}"/>
              </a:ext>
            </a:extLst>
          </p:cNvPr>
          <p:cNvSpPr txBox="1"/>
          <p:nvPr/>
        </p:nvSpPr>
        <p:spPr>
          <a:xfrm>
            <a:off x="7534654" y="2461736"/>
            <a:ext cx="3639725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/>
              <a:t>Valutazione delle </a:t>
            </a:r>
            <a:r>
              <a:rPr lang="it-IT" b="1"/>
              <a:t>vulnerabilità</a:t>
            </a:r>
            <a:r>
              <a:rPr lang="it-IT"/>
              <a:t> e dei </a:t>
            </a:r>
            <a:r>
              <a:rPr lang="it-IT" b="1"/>
              <a:t>rischi</a:t>
            </a:r>
            <a:r>
              <a:rPr lang="it-IT"/>
              <a:t> di un sistema informatico o di una rete, al fine di implementare </a:t>
            </a:r>
            <a:r>
              <a:rPr lang="it-IT" b="1"/>
              <a:t>misure di protezione adeguate</a:t>
            </a:r>
            <a:r>
              <a:rPr lang="it-IT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21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73772FD-185D-8964-50CA-4FE294704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it-IT" b="1"/>
              <a:t>Tipologie di attacco</a:t>
            </a:r>
          </a:p>
        </p:txBody>
      </p:sp>
      <p:pic>
        <p:nvPicPr>
          <p:cNvPr id="5" name="Immagine 4" descr="Immagine che contiene testo, schermata, diagramma, Rettangolo&#10;&#10;Descrizione generata automaticamente">
            <a:extLst>
              <a:ext uri="{FF2B5EF4-FFF2-40B4-BE49-F238E27FC236}">
                <a16:creationId xmlns:a16="http://schemas.microsoft.com/office/drawing/2014/main" id="{AB5875C6-0AA8-4192-9B9B-A3C8E7B42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92" y="1235629"/>
            <a:ext cx="5115347" cy="40667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3A85177-1AEB-755C-58B7-D5B0A6BBB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407436"/>
            <a:ext cx="5127172" cy="3461658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it-IT" sz="1500"/>
              <a:t>Evidenziare le differenti tipologie di attacco per stabilire dove concentrare maggiormente la difesa:</a:t>
            </a:r>
          </a:p>
          <a:p>
            <a:pPr marL="383540" lvl="1">
              <a:lnSpc>
                <a:spcPct val="100000"/>
              </a:lnSpc>
            </a:pPr>
            <a:r>
              <a:rPr lang="it-IT" sz="1500"/>
              <a:t>La frequenza relativamente alta di attacchi </a:t>
            </a:r>
            <a:r>
              <a:rPr lang="it-IT" sz="1500" b="1"/>
              <a:t>Malware</a:t>
            </a:r>
            <a:r>
              <a:rPr lang="it-IT" sz="1500"/>
              <a:t>, più comuni rispetto agli attacchi </a:t>
            </a:r>
            <a:r>
              <a:rPr lang="it-IT" sz="1500" b="1" err="1"/>
              <a:t>DDoS</a:t>
            </a:r>
            <a:r>
              <a:rPr lang="it-IT" sz="1500"/>
              <a:t> e </a:t>
            </a:r>
            <a:r>
              <a:rPr lang="it-IT" sz="1500" b="1" err="1"/>
              <a:t>Intrusion</a:t>
            </a:r>
            <a:r>
              <a:rPr lang="it-IT" sz="1500"/>
              <a:t>, indica che si dovrebbe dare priorità alle misure di protezione contro di essi.</a:t>
            </a:r>
          </a:p>
          <a:p>
            <a:pPr marL="383540" lvl="1">
              <a:lnSpc>
                <a:spcPct val="100000"/>
              </a:lnSpc>
            </a:pPr>
            <a:r>
              <a:rPr lang="it-IT" sz="1500"/>
              <a:t>La somiglianza delle occorrenze tra </a:t>
            </a:r>
            <a:r>
              <a:rPr lang="it-IT" sz="1500" i="1" err="1"/>
              <a:t>DDoS</a:t>
            </a:r>
            <a:r>
              <a:rPr lang="it-IT" sz="1500" i="1"/>
              <a:t> e </a:t>
            </a:r>
            <a:r>
              <a:rPr lang="it-IT" sz="1500" i="1" err="1"/>
              <a:t>Intrusion</a:t>
            </a:r>
            <a:r>
              <a:rPr lang="it-IT" sz="1500" i="1"/>
              <a:t> </a:t>
            </a:r>
            <a:r>
              <a:rPr lang="it-IT" sz="1500"/>
              <a:t>potrebbe suggerire che ci siano fattori comuni che facilitano entrambi i tipi di attacco, oppure che i sistemi di </a:t>
            </a:r>
            <a:r>
              <a:rPr lang="it-IT" sz="1500" b="1"/>
              <a:t>rilevamento</a:t>
            </a:r>
            <a:r>
              <a:rPr lang="it-IT" sz="1500"/>
              <a:t> e </a:t>
            </a:r>
            <a:r>
              <a:rPr lang="it-IT" sz="1500" b="1"/>
              <a:t>prevenzione</a:t>
            </a:r>
            <a:r>
              <a:rPr lang="it-IT" sz="1500"/>
              <a:t> siano ugualmente efficaci contro questi tipi di attacchi.</a:t>
            </a:r>
          </a:p>
          <a:p>
            <a:pPr marL="383540" lvl="1">
              <a:lnSpc>
                <a:spcPct val="100000"/>
              </a:lnSpc>
            </a:pPr>
            <a:endParaRPr lang="it-IT" sz="1500"/>
          </a:p>
          <a:p>
            <a:pPr marL="383540" lvl="1">
              <a:lnSpc>
                <a:spcPct val="100000"/>
              </a:lnSpc>
            </a:pPr>
            <a:endParaRPr lang="it-IT" sz="1500"/>
          </a:p>
          <a:p>
            <a:pPr>
              <a:lnSpc>
                <a:spcPct val="100000"/>
              </a:lnSpc>
            </a:pPr>
            <a:endParaRPr lang="it-IT" sz="1500"/>
          </a:p>
          <a:p>
            <a:pPr>
              <a:lnSpc>
                <a:spcPct val="100000"/>
              </a:lnSpc>
            </a:pPr>
            <a:endParaRPr lang="it-IT" sz="1500"/>
          </a:p>
          <a:p>
            <a:pPr>
              <a:lnSpc>
                <a:spcPct val="100000"/>
              </a:lnSpc>
            </a:pPr>
            <a:endParaRPr lang="it-IT" sz="15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217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5EEC8AC-4A36-E6E2-E733-911B42288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US" b="1"/>
              <a:t>Anomaly score per </a:t>
            </a:r>
            <a:r>
              <a:rPr lang="en-US" b="1" err="1"/>
              <a:t>tipo</a:t>
            </a:r>
            <a:r>
              <a:rPr lang="en-US" b="1"/>
              <a:t> di </a:t>
            </a:r>
            <a:r>
              <a:rPr lang="en-US" b="1" err="1"/>
              <a:t>traffico</a:t>
            </a:r>
            <a:endParaRPr lang="it-IT"/>
          </a:p>
        </p:txBody>
      </p:sp>
      <p:pic>
        <p:nvPicPr>
          <p:cNvPr id="5" name="Immagine 4" descr="Immagine che contiene diagramma, Rettangolo, linea, schermata&#10;&#10;Descrizione generata automaticamente">
            <a:extLst>
              <a:ext uri="{FF2B5EF4-FFF2-40B4-BE49-F238E27FC236}">
                <a16:creationId xmlns:a16="http://schemas.microsoft.com/office/drawing/2014/main" id="{D967A079-3826-EC11-A118-FEAF47CDF6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20" y="1634616"/>
            <a:ext cx="5942843" cy="358876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63F6F0-F4B7-602F-A9DE-B7AF3CA71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407436"/>
            <a:ext cx="5127172" cy="346165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sz="1500"/>
              <a:t>Valutare i tipi di </a:t>
            </a:r>
            <a:r>
              <a:rPr lang="it-IT" sz="1500" b="1"/>
              <a:t>traffico</a:t>
            </a:r>
            <a:r>
              <a:rPr lang="it-IT" sz="1500"/>
              <a:t> ed i </a:t>
            </a:r>
            <a:r>
              <a:rPr lang="it-IT" sz="1500" b="1"/>
              <a:t>punteggi di anomalia </a:t>
            </a:r>
            <a:r>
              <a:rPr lang="it-IT" sz="1500"/>
              <a:t>per identificare i </a:t>
            </a:r>
            <a:r>
              <a:rPr lang="it-IT" sz="1500" i="1"/>
              <a:t>modelli di attacco</a:t>
            </a:r>
            <a:r>
              <a:rPr lang="it-IT" sz="1500"/>
              <a:t>: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500"/>
              <a:t>I tre tipi di traffico mostrano distribuzioni dei punteggi di anomalia molto </a:t>
            </a:r>
            <a:r>
              <a:rPr lang="it-IT" sz="1500" b="1"/>
              <a:t>simili</a:t>
            </a:r>
            <a:r>
              <a:rPr lang="it-IT" sz="1500"/>
              <a:t> in termini di </a:t>
            </a:r>
            <a:r>
              <a:rPr lang="it-IT" sz="1500" i="1"/>
              <a:t>mediana</a:t>
            </a:r>
            <a:r>
              <a:rPr lang="it-IT" sz="1500"/>
              <a:t>, </a:t>
            </a:r>
            <a:r>
              <a:rPr lang="it-IT" sz="1500" i="1"/>
              <a:t>range interquartile </a:t>
            </a:r>
            <a:r>
              <a:rPr lang="it-IT" sz="1500"/>
              <a:t>e </a:t>
            </a:r>
            <a:r>
              <a:rPr lang="it-IT" sz="1500" i="1"/>
              <a:t>range complessivo</a:t>
            </a:r>
            <a:r>
              <a:rPr lang="it-IT" sz="1500"/>
              <a:t>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500"/>
              <a:t>Nessun tipo di traffico ha punteggi di anomalia particolarmente più alti o più bassi rispetto agli altri in quanto tutte e tre distribuzioni sono distribuite in modo relativamente </a:t>
            </a:r>
            <a:r>
              <a:rPr lang="it-IT" sz="1500" b="1"/>
              <a:t>simmetrico</a:t>
            </a:r>
            <a:r>
              <a:rPr lang="it-IT" sz="1500"/>
              <a:t>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500"/>
              <a:t>Questo potrebbe suggerire che il sistema che genera questi punteggi non discrimina fortemente tra i diversi tipi di traffico in termini di </a:t>
            </a:r>
            <a:r>
              <a:rPr lang="it-IT" sz="1500" b="1"/>
              <a:t>severità </a:t>
            </a:r>
            <a:r>
              <a:rPr lang="it-IT" sz="1500"/>
              <a:t>dell'anomalia.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500"/>
          </a:p>
          <a:p>
            <a:pPr marL="0" indent="0">
              <a:lnSpc>
                <a:spcPct val="100000"/>
              </a:lnSpc>
              <a:buNone/>
            </a:pPr>
            <a:endParaRPr lang="it-IT" sz="1500"/>
          </a:p>
          <a:p>
            <a:pPr marL="0" indent="0">
              <a:lnSpc>
                <a:spcPct val="100000"/>
              </a:lnSpc>
              <a:buNone/>
            </a:pPr>
            <a:endParaRPr lang="it-IT" sz="1500"/>
          </a:p>
          <a:p>
            <a:pPr marL="0" indent="0">
              <a:lnSpc>
                <a:spcPct val="100000"/>
              </a:lnSpc>
              <a:buNone/>
            </a:pPr>
            <a:endParaRPr lang="it-IT" sz="15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252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81C1F6C-E0B0-A9AD-0ED5-9CE34C45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516835"/>
            <a:ext cx="3448259" cy="166650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it-IT" sz="2800" b="1">
                <a:solidFill>
                  <a:srgbClr val="FFFFFF"/>
                </a:solidFill>
              </a:rPr>
              <a:t>Lunghezza del pacchetto e punteggio di anomalia</a:t>
            </a:r>
            <a:endParaRPr lang="en-US" sz="2800" b="1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3686" y="2353592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22BD7E-B4D1-2AAC-3109-E33404872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546224"/>
            <a:ext cx="3448259" cy="3342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sz="1400" cap="all" spc="200">
                <a:solidFill>
                  <a:srgbClr val="FFFFFF"/>
                </a:solidFill>
              </a:rPr>
              <a:t>A</a:t>
            </a:r>
            <a:r>
              <a:rPr lang="it-IT" sz="1400" spc="200">
                <a:solidFill>
                  <a:srgbClr val="FFFFFF"/>
                </a:solidFill>
              </a:rPr>
              <a:t>bbiamo posto in evidenza la </a:t>
            </a:r>
            <a:r>
              <a:rPr lang="it-IT" sz="1400" b="1" spc="200">
                <a:solidFill>
                  <a:srgbClr val="FFFFFF"/>
                </a:solidFill>
              </a:rPr>
              <a:t>correlazione</a:t>
            </a:r>
            <a:r>
              <a:rPr lang="it-IT" sz="1400" spc="200">
                <a:solidFill>
                  <a:srgbClr val="FFFFFF"/>
                </a:solidFill>
              </a:rPr>
              <a:t> fra </a:t>
            </a:r>
            <a:r>
              <a:rPr lang="it-IT" sz="1400" i="1" spc="200">
                <a:solidFill>
                  <a:srgbClr val="FFFFFF"/>
                </a:solidFill>
              </a:rPr>
              <a:t>lunghezza del pacchetto </a:t>
            </a:r>
            <a:r>
              <a:rPr lang="it-IT" sz="1400" spc="200">
                <a:solidFill>
                  <a:srgbClr val="FFFFFF"/>
                </a:solidFill>
              </a:rPr>
              <a:t>e </a:t>
            </a:r>
            <a:r>
              <a:rPr lang="it-IT" sz="1400" i="1" spc="200">
                <a:solidFill>
                  <a:srgbClr val="FFFFFF"/>
                </a:solidFill>
              </a:rPr>
              <a:t>punteggio di anomalia</a:t>
            </a:r>
            <a:r>
              <a:rPr lang="it-IT" sz="1400" spc="200">
                <a:solidFill>
                  <a:srgbClr val="FFFFFF"/>
                </a:solidFill>
              </a:rPr>
              <a:t> associato ai vari attacchi</a:t>
            </a:r>
            <a:r>
              <a:rPr lang="it-IT" sz="1400" cap="all" spc="2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1400" cap="all" spc="200">
                <a:solidFill>
                  <a:srgbClr val="FFFFFF"/>
                </a:solidFill>
              </a:rPr>
              <a:t>I </a:t>
            </a:r>
            <a:r>
              <a:rPr lang="it-IT" sz="1400" spc="200">
                <a:solidFill>
                  <a:srgbClr val="FFFFFF"/>
                </a:solidFill>
              </a:rPr>
              <a:t>punti sono </a:t>
            </a:r>
            <a:r>
              <a:rPr lang="it-IT" sz="1400" b="1" spc="200">
                <a:solidFill>
                  <a:srgbClr val="FFFFFF"/>
                </a:solidFill>
              </a:rPr>
              <a:t>dispersi</a:t>
            </a:r>
            <a:r>
              <a:rPr lang="it-IT" sz="1400" spc="200">
                <a:solidFill>
                  <a:srgbClr val="FFFFFF"/>
                </a:solidFill>
              </a:rPr>
              <a:t>, indicando che non c'è una chiara relazione lineare tra la lunghezza dei pacchetti e il punteggio dell'anomalia.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1400" b="1" cap="all" spc="200">
                <a:solidFill>
                  <a:srgbClr val="FFFFFF"/>
                </a:solidFill>
              </a:rPr>
              <a:t>L</a:t>
            </a:r>
            <a:r>
              <a:rPr lang="it-IT" sz="1400" b="1" spc="200">
                <a:solidFill>
                  <a:srgbClr val="FFFFFF"/>
                </a:solidFill>
              </a:rPr>
              <a:t>e anomalie possono verificarsi a qualsiasi lunghezza del pacchetto</a:t>
            </a:r>
            <a:r>
              <a:rPr lang="it-IT" sz="1400" cap="all" spc="200">
                <a:solidFill>
                  <a:srgbClr val="FFFFFF"/>
                </a:solidFill>
              </a:rPr>
              <a:t>!</a:t>
            </a:r>
            <a:endParaRPr lang="en-US" sz="1400" cap="all" spc="200">
              <a:solidFill>
                <a:srgbClr val="FFFFFF"/>
              </a:solidFill>
            </a:endParaRPr>
          </a:p>
        </p:txBody>
      </p:sp>
      <p:pic>
        <p:nvPicPr>
          <p:cNvPr id="6" name="Immagine 5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94C96E29-EF4F-6974-D4D1-A9A37DC5CA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" b="-1"/>
          <a:stretch/>
        </p:blipFill>
        <p:spPr>
          <a:xfrm>
            <a:off x="4941842" y="388198"/>
            <a:ext cx="6905100" cy="635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202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2B1F02D-623E-C630-0CD1-752A3516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2582"/>
            <a:ext cx="5921921" cy="51262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/>
              <a:t>4-Analisi </a:t>
            </a:r>
            <a:r>
              <a:rPr lang="en-US" sz="8000" err="1"/>
              <a:t>dei</a:t>
            </a:r>
            <a:r>
              <a:rPr lang="en-US" sz="8000"/>
              <a:t> </a:t>
            </a:r>
            <a:r>
              <a:rPr lang="en-US" sz="8000" err="1"/>
              <a:t>dispositivi</a:t>
            </a:r>
            <a:endParaRPr lang="en-US" sz="80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50021" y="1595483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7AB858-DFFB-6EE2-24E2-0EED6F45308F}"/>
              </a:ext>
            </a:extLst>
          </p:cNvPr>
          <p:cNvSpPr txBox="1"/>
          <p:nvPr/>
        </p:nvSpPr>
        <p:spPr>
          <a:xfrm>
            <a:off x="7534654" y="621697"/>
            <a:ext cx="3621025" cy="514797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E907E6-DC1F-49A9-A946-CEB2CB330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45DF76-3E79-406B-E4B6-8709A208E7CF}"/>
              </a:ext>
            </a:extLst>
          </p:cNvPr>
          <p:cNvSpPr txBox="1"/>
          <p:nvPr/>
        </p:nvSpPr>
        <p:spPr>
          <a:xfrm>
            <a:off x="7534654" y="2461736"/>
            <a:ext cx="3639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Descrizione dettagliata delle </a:t>
            </a:r>
            <a:r>
              <a:rPr lang="it-IT" b="1"/>
              <a:t>minacce</a:t>
            </a:r>
            <a:r>
              <a:rPr lang="it-IT"/>
              <a:t> che possono affliggere sistemi </a:t>
            </a:r>
            <a:r>
              <a:rPr lang="it-IT" i="1"/>
              <a:t>hardware</a:t>
            </a:r>
            <a:r>
              <a:rPr lang="it-IT"/>
              <a:t> o </a:t>
            </a:r>
            <a:r>
              <a:rPr lang="it-IT" i="1"/>
              <a:t>software</a:t>
            </a:r>
            <a:r>
              <a:rPr lang="it-IT"/>
              <a:t>, evidenziando </a:t>
            </a:r>
            <a:r>
              <a:rPr lang="it-IT" b="1"/>
              <a:t>vulnerabilità</a:t>
            </a:r>
            <a:r>
              <a:rPr lang="it-IT"/>
              <a:t> e </a:t>
            </a:r>
            <a:r>
              <a:rPr lang="it-IT" b="1"/>
              <a:t>falle di sicurezza</a:t>
            </a:r>
            <a:r>
              <a:rPr lang="it-IT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568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4D0E555-16F6-44D0-BF56-AF5FF5BDE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17041D-1A7B-4ECA-AB68-3CFDB6726B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6220" y="0"/>
            <a:ext cx="4641314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81C1F6C-E0B0-A9AD-0ED5-9CE34C45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69" y="640080"/>
            <a:ext cx="3659246" cy="286269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err="1">
                <a:solidFill>
                  <a:srgbClr val="FFFFFF"/>
                </a:solidFill>
              </a:rPr>
              <a:t>Dispositivi</a:t>
            </a:r>
            <a:r>
              <a:rPr lang="en-US" sz="4400" b="1">
                <a:solidFill>
                  <a:srgbClr val="FFFFFF"/>
                </a:solidFill>
              </a:rPr>
              <a:t> </a:t>
            </a:r>
            <a:r>
              <a:rPr lang="en-US" sz="4400" b="1" err="1">
                <a:solidFill>
                  <a:srgbClr val="FFFFFF"/>
                </a:solidFill>
              </a:rPr>
              <a:t>coinvolti</a:t>
            </a:r>
            <a:endParaRPr lang="en-US" sz="4400" b="1">
              <a:solidFill>
                <a:srgbClr val="FFFFFF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22BD7E-B4D1-2AAC-3109-E33404872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869" y="3824516"/>
            <a:ext cx="3659246" cy="239340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500" cap="all" spc="200" err="1">
                <a:solidFill>
                  <a:srgbClr val="FFFFFF"/>
                </a:solidFill>
              </a:rPr>
              <a:t>E</a:t>
            </a:r>
            <a:r>
              <a:rPr lang="en-US" sz="1500" spc="200" err="1">
                <a:solidFill>
                  <a:srgbClr val="FFFFFF"/>
                </a:solidFill>
              </a:rPr>
              <a:t>videnziando</a:t>
            </a:r>
            <a:r>
              <a:rPr lang="en-US" sz="1500" spc="200">
                <a:solidFill>
                  <a:srgbClr val="FFFFFF"/>
                </a:solidFill>
              </a:rPr>
              <a:t> la </a:t>
            </a:r>
            <a:r>
              <a:rPr lang="en-US" sz="1500" spc="200" err="1">
                <a:solidFill>
                  <a:srgbClr val="FFFFFF"/>
                </a:solidFill>
              </a:rPr>
              <a:t>distribuzione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dei</a:t>
            </a:r>
            <a:r>
              <a:rPr lang="en-US" sz="1500" spc="200">
                <a:solidFill>
                  <a:srgbClr val="FFFFFF"/>
                </a:solidFill>
              </a:rPr>
              <a:t> client </a:t>
            </a:r>
            <a:r>
              <a:rPr lang="en-US" sz="1500" spc="200">
                <a:solidFill>
                  <a:srgbClr val="FFFFFF"/>
                </a:solidFill>
                <a:ea typeface="+mn-lt"/>
                <a:cs typeface="+mn-lt"/>
              </a:rPr>
              <a:t>(</a:t>
            </a:r>
            <a:r>
              <a:rPr lang="en-US" sz="1500" b="1" spc="200">
                <a:solidFill>
                  <a:srgbClr val="FFFFFF"/>
                </a:solidFill>
                <a:ea typeface="+mn-lt"/>
                <a:cs typeface="+mn-lt"/>
              </a:rPr>
              <a:t>browsers</a:t>
            </a:r>
            <a:r>
              <a:rPr lang="en-US" sz="1500" spc="200">
                <a:solidFill>
                  <a:srgbClr val="FFFFFF"/>
                </a:solidFill>
                <a:ea typeface="+mn-lt"/>
                <a:cs typeface="+mn-lt"/>
              </a:rPr>
              <a:t>)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che</a:t>
            </a:r>
            <a:r>
              <a:rPr lang="en-US" sz="1500" spc="200">
                <a:solidFill>
                  <a:srgbClr val="FFFFFF"/>
                </a:solidFill>
              </a:rPr>
              <a:t> </a:t>
            </a:r>
            <a:r>
              <a:rPr lang="en-US" sz="1500" spc="200" err="1">
                <a:solidFill>
                  <a:srgbClr val="FFFFFF"/>
                </a:solidFill>
              </a:rPr>
              <a:t>subiscono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maggiormente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attacchi</a:t>
            </a:r>
            <a:r>
              <a:rPr lang="en-US" sz="1500" spc="200">
                <a:solidFill>
                  <a:srgbClr val="FFFFFF"/>
                </a:solidFill>
              </a:rPr>
              <a:t>, </a:t>
            </a:r>
            <a:r>
              <a:rPr lang="en-US" sz="1500" spc="200" err="1">
                <a:solidFill>
                  <a:srgbClr val="FFFFFF"/>
                </a:solidFill>
              </a:rPr>
              <a:t>si</a:t>
            </a:r>
            <a:r>
              <a:rPr lang="en-US" sz="1500" spc="200">
                <a:solidFill>
                  <a:srgbClr val="FFFFFF"/>
                </a:solidFill>
              </a:rPr>
              <a:t> è </a:t>
            </a:r>
            <a:r>
              <a:rPr lang="en-US" sz="1500" spc="200" err="1">
                <a:solidFill>
                  <a:srgbClr val="FFFFFF"/>
                </a:solidFill>
              </a:rPr>
              <a:t>dedotta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una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sorta</a:t>
            </a:r>
            <a:r>
              <a:rPr lang="en-US" sz="1500" spc="200">
                <a:solidFill>
                  <a:srgbClr val="FFFFFF"/>
                </a:solidFill>
              </a:rPr>
              <a:t> di </a:t>
            </a:r>
            <a:r>
              <a:rPr lang="en-US" sz="1500" spc="200" err="1">
                <a:solidFill>
                  <a:srgbClr val="FFFFFF"/>
                </a:solidFill>
              </a:rPr>
              <a:t>equità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tra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gli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stessi</a:t>
            </a:r>
            <a:r>
              <a:rPr lang="en-US" sz="1500" spc="200">
                <a:solidFill>
                  <a:srgbClr val="FFFFFF"/>
                </a:solidFill>
              </a:rPr>
              <a:t>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500" spc="200">
                <a:solidFill>
                  <a:srgbClr val="FFFFFF"/>
                </a:solidFill>
              </a:rPr>
              <a:t>Si </a:t>
            </a:r>
            <a:r>
              <a:rPr lang="en-US" sz="1500" spc="200" err="1">
                <a:solidFill>
                  <a:srgbClr val="FFFFFF"/>
                </a:solidFill>
              </a:rPr>
              <a:t>può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tuttavia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notare</a:t>
            </a:r>
            <a:r>
              <a:rPr lang="en-US" sz="1500" spc="200">
                <a:solidFill>
                  <a:srgbClr val="FFFFFF"/>
                </a:solidFill>
              </a:rPr>
              <a:t> un </a:t>
            </a:r>
            <a:r>
              <a:rPr lang="en-US" sz="1500" spc="200" err="1">
                <a:solidFill>
                  <a:srgbClr val="FFFFFF"/>
                </a:solidFill>
              </a:rPr>
              <a:t>picco</a:t>
            </a:r>
            <a:r>
              <a:rPr lang="en-US" sz="1500" spc="200">
                <a:solidFill>
                  <a:srgbClr val="FFFFFF"/>
                </a:solidFill>
              </a:rPr>
              <a:t> </a:t>
            </a:r>
            <a:r>
              <a:rPr lang="en-US" sz="1500" spc="200" err="1">
                <a:solidFill>
                  <a:srgbClr val="FFFFFF"/>
                </a:solidFill>
              </a:rPr>
              <a:t>nella</a:t>
            </a:r>
            <a:r>
              <a:rPr lang="en-US" sz="1500" spc="200">
                <a:solidFill>
                  <a:srgbClr val="FFFFFF"/>
                </a:solidFill>
              </a:rPr>
              <a:t> prima </a:t>
            </a:r>
            <a:r>
              <a:rPr lang="en-US" sz="1500" spc="200" err="1">
                <a:solidFill>
                  <a:srgbClr val="FFFFFF"/>
                </a:solidFill>
              </a:rPr>
              <a:t>colonna</a:t>
            </a:r>
            <a:r>
              <a:rPr lang="en-US" sz="1500" spc="200">
                <a:solidFill>
                  <a:srgbClr val="FFFFFF"/>
                </a:solidFill>
              </a:rPr>
              <a:t>, </a:t>
            </a:r>
            <a:r>
              <a:rPr lang="en-US" sz="1500" spc="200" err="1">
                <a:solidFill>
                  <a:srgbClr val="FFFFFF"/>
                </a:solidFill>
              </a:rPr>
              <a:t>indicando</a:t>
            </a:r>
            <a:r>
              <a:rPr lang="en-US" sz="1500" spc="200">
                <a:solidFill>
                  <a:srgbClr val="FFFFFF"/>
                </a:solidFill>
              </a:rPr>
              <a:t> un browser </a:t>
            </a:r>
            <a:r>
              <a:rPr lang="en-US" sz="1500" i="1" spc="200" err="1">
                <a:solidFill>
                  <a:srgbClr val="FFFFFF"/>
                </a:solidFill>
              </a:rPr>
              <a:t>ricco</a:t>
            </a:r>
            <a:r>
              <a:rPr lang="en-US" sz="1500" i="1" spc="200">
                <a:solidFill>
                  <a:srgbClr val="FFFFFF"/>
                </a:solidFill>
              </a:rPr>
              <a:t> di </a:t>
            </a:r>
            <a:r>
              <a:rPr lang="en-US" sz="1500" i="1" spc="200" err="1">
                <a:solidFill>
                  <a:srgbClr val="FFFFFF"/>
                </a:solidFill>
              </a:rPr>
              <a:t>falle</a:t>
            </a:r>
            <a:r>
              <a:rPr lang="en-US" sz="1500" i="1" spc="200">
                <a:solidFill>
                  <a:srgbClr val="FFFFFF"/>
                </a:solidFill>
              </a:rPr>
              <a:t> di </a:t>
            </a:r>
            <a:r>
              <a:rPr lang="en-US" sz="1500" i="1" spc="200" err="1">
                <a:solidFill>
                  <a:srgbClr val="FFFFFF"/>
                </a:solidFill>
              </a:rPr>
              <a:t>sicurezza</a:t>
            </a:r>
            <a:r>
              <a:rPr lang="en-US" sz="1500" i="1" spc="200">
                <a:solidFill>
                  <a:srgbClr val="FFFFFF"/>
                </a:solidFill>
              </a:rPr>
              <a:t> </a:t>
            </a:r>
            <a:r>
              <a:rPr lang="en-US" sz="1500" spc="200">
                <a:solidFill>
                  <a:srgbClr val="FFFFFF"/>
                </a:solidFill>
              </a:rPr>
              <a:t>e </a:t>
            </a:r>
            <a:r>
              <a:rPr lang="en-US" sz="1500" i="1" spc="200">
                <a:solidFill>
                  <a:srgbClr val="FFFFFF"/>
                </a:solidFill>
              </a:rPr>
              <a:t>target di </a:t>
            </a:r>
            <a:r>
              <a:rPr lang="en-US" sz="1500" i="1" spc="200" err="1">
                <a:solidFill>
                  <a:srgbClr val="FFFFFF"/>
                </a:solidFill>
              </a:rPr>
              <a:t>numerosi</a:t>
            </a:r>
            <a:r>
              <a:rPr lang="en-US" sz="1500" i="1" spc="200">
                <a:solidFill>
                  <a:srgbClr val="FFFFFF"/>
                </a:solidFill>
              </a:rPr>
              <a:t> </a:t>
            </a:r>
            <a:r>
              <a:rPr lang="en-US" sz="1500" i="1" spc="200" err="1">
                <a:solidFill>
                  <a:srgbClr val="FFFFFF"/>
                </a:solidFill>
              </a:rPr>
              <a:t>attacchi</a:t>
            </a:r>
            <a:r>
              <a:rPr lang="en-US" sz="1500" spc="200">
                <a:solidFill>
                  <a:srgbClr val="FFFFFF"/>
                </a:solidFill>
              </a:rPr>
              <a:t>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CD2462-4C1E-401A-AC2D-F799A138B2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3852" y="3663649"/>
            <a:ext cx="3383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 descr="Immagine che contiene testo, schermata, Policromia, Parallelo&#10;&#10;Descrizione generata automaticamente">
            <a:extLst>
              <a:ext uri="{FF2B5EF4-FFF2-40B4-BE49-F238E27FC236}">
                <a16:creationId xmlns:a16="http://schemas.microsoft.com/office/drawing/2014/main" id="{C2184B22-4925-2EC2-C31C-326033D5C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67" y="500880"/>
            <a:ext cx="7504750" cy="6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3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CA4797-ADEA-4A7F-3822-E6DFD2D0D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Introduzione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E74966-734C-41A9-3596-ABCC8374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La </a:t>
            </a:r>
            <a:r>
              <a:rPr lang="it-IT" b="1">
                <a:solidFill>
                  <a:srgbClr val="404040"/>
                </a:solidFill>
                <a:latin typeface="Avenir Next LT Pro"/>
                <a:cs typeface="Arial"/>
              </a:rPr>
              <a:t>sicurezza informatica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 riguarda la </a:t>
            </a:r>
            <a:r>
              <a:rPr lang="it-IT" i="1">
                <a:solidFill>
                  <a:srgbClr val="404040"/>
                </a:solidFill>
                <a:latin typeface="Avenir Next LT Pro"/>
                <a:cs typeface="Arial"/>
              </a:rPr>
              <a:t>protezione di sistemi informatici, reti e dati 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da accessi non </a:t>
            </a:r>
            <a:r>
              <a:rPr lang="it-IT" i="1">
                <a:solidFill>
                  <a:srgbClr val="404040"/>
                </a:solidFill>
                <a:latin typeface="Avenir Next LT Pro"/>
                <a:cs typeface="Arial"/>
              </a:rPr>
              <a:t>autorizzati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, </a:t>
            </a:r>
            <a:r>
              <a:rPr lang="it-IT" i="1">
                <a:solidFill>
                  <a:srgbClr val="404040"/>
                </a:solidFill>
                <a:latin typeface="Avenir Next LT Pro"/>
                <a:cs typeface="Arial"/>
              </a:rPr>
              <a:t>danni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 o </a:t>
            </a:r>
            <a:r>
              <a:rPr lang="it-IT" i="1">
                <a:solidFill>
                  <a:srgbClr val="404040"/>
                </a:solidFill>
                <a:latin typeface="Avenir Next LT Pro"/>
                <a:cs typeface="Arial"/>
              </a:rPr>
              <a:t>attacchi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 </a:t>
            </a:r>
            <a:r>
              <a:rPr lang="it-IT" i="1">
                <a:solidFill>
                  <a:srgbClr val="404040"/>
                </a:solidFill>
                <a:latin typeface="Avenir Next LT Pro"/>
                <a:cs typeface="Arial"/>
              </a:rPr>
              <a:t>malevoli</a:t>
            </a:r>
            <a:r>
              <a:rPr lang="it-IT">
                <a:solidFill>
                  <a:srgbClr val="404040"/>
                </a:solidFill>
                <a:latin typeface="Avenir Next LT Pro"/>
                <a:cs typeface="Arial"/>
              </a:rPr>
              <a:t>. </a:t>
            </a:r>
            <a:r>
              <a:rPr lang="it-IT">
                <a:ea typeface="+mn-lt"/>
                <a:cs typeface="+mn-lt"/>
              </a:rPr>
              <a:t>È un campo in continua evoluzione poiché le minacce si evolvono rapidamente con l'innovazione tecnologica. </a:t>
            </a:r>
            <a:endParaRPr lang="it-IT">
              <a:cs typeface="Arial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>
                <a:ea typeface="+mn-lt"/>
                <a:cs typeface="+mn-lt"/>
              </a:rPr>
              <a:t>L'</a:t>
            </a:r>
            <a:r>
              <a:rPr lang="it-IT" b="1">
                <a:ea typeface="+mn-lt"/>
                <a:cs typeface="+mn-lt"/>
              </a:rPr>
              <a:t>analisi dei log</a:t>
            </a:r>
            <a:r>
              <a:rPr lang="it-IT">
                <a:ea typeface="+mn-lt"/>
                <a:cs typeface="+mn-lt"/>
              </a:rPr>
              <a:t> è una componente essenziale della strategia di sicurezza informatica perché consente di </a:t>
            </a:r>
            <a:r>
              <a:rPr lang="it-IT" b="1">
                <a:ea typeface="+mn-lt"/>
                <a:cs typeface="+mn-lt"/>
              </a:rPr>
              <a:t>monitorare in tempo reale </a:t>
            </a:r>
            <a:r>
              <a:rPr lang="it-IT">
                <a:ea typeface="+mn-lt"/>
                <a:cs typeface="+mn-lt"/>
              </a:rPr>
              <a:t>i sistemi, </a:t>
            </a:r>
            <a:r>
              <a:rPr lang="it-IT" b="1">
                <a:ea typeface="+mn-lt"/>
                <a:cs typeface="+mn-lt"/>
              </a:rPr>
              <a:t>rilevare tempestivamente</a:t>
            </a:r>
            <a:r>
              <a:rPr lang="it-IT">
                <a:ea typeface="+mn-lt"/>
                <a:cs typeface="+mn-lt"/>
              </a:rPr>
              <a:t> gli attacchi e garantire un </a:t>
            </a:r>
            <a:r>
              <a:rPr lang="it-IT" b="1">
                <a:ea typeface="+mn-lt"/>
                <a:cs typeface="+mn-lt"/>
              </a:rPr>
              <a:t>continuo miglioramento</a:t>
            </a:r>
            <a:r>
              <a:rPr lang="it-IT">
                <a:ea typeface="+mn-lt"/>
                <a:cs typeface="+mn-lt"/>
              </a:rPr>
              <a:t> delle misure di sicurezza. Integrare questa pratica con altre tecniche di sicurezza, come </a:t>
            </a:r>
            <a:r>
              <a:rPr lang="it-IT" i="1">
                <a:ea typeface="+mn-lt"/>
                <a:cs typeface="+mn-lt"/>
              </a:rPr>
              <a:t>firewall</a:t>
            </a:r>
            <a:r>
              <a:rPr lang="it-IT">
                <a:ea typeface="+mn-lt"/>
                <a:cs typeface="+mn-lt"/>
              </a:rPr>
              <a:t>, </a:t>
            </a:r>
            <a:r>
              <a:rPr lang="it-IT" i="1">
                <a:ea typeface="+mn-lt"/>
                <a:cs typeface="+mn-lt"/>
              </a:rPr>
              <a:t>IDS</a:t>
            </a:r>
            <a:r>
              <a:rPr lang="it-IT">
                <a:ea typeface="+mn-lt"/>
                <a:cs typeface="+mn-lt"/>
              </a:rPr>
              <a:t> e </a:t>
            </a:r>
            <a:r>
              <a:rPr lang="it-IT" i="1">
                <a:ea typeface="+mn-lt"/>
                <a:cs typeface="+mn-lt"/>
              </a:rPr>
              <a:t>antivirus</a:t>
            </a:r>
            <a:r>
              <a:rPr lang="it-IT">
                <a:ea typeface="+mn-lt"/>
                <a:cs typeface="+mn-lt"/>
              </a:rPr>
              <a:t>, aiuta a garantire una protezione più efficace contro le minacce digitali sempre più sofisticate.</a:t>
            </a:r>
            <a:endParaRPr lang="it-IT"/>
          </a:p>
          <a:p>
            <a:pPr>
              <a:buFont typeface="Arial" panose="020B0604020202020204" pitchFamily="34" charset="0"/>
              <a:buChar char="•"/>
            </a:pPr>
            <a:r>
              <a:rPr lang="it-IT"/>
              <a:t>Un </a:t>
            </a:r>
            <a:r>
              <a:rPr lang="it-IT" b="1"/>
              <a:t>log</a:t>
            </a:r>
            <a:r>
              <a:rPr lang="it-IT"/>
              <a:t> è un file completo che cattura </a:t>
            </a:r>
            <a:r>
              <a:rPr lang="it-IT" i="1"/>
              <a:t>l'attività all'interno del sistema operativo</a:t>
            </a:r>
            <a:r>
              <a:rPr lang="it-IT"/>
              <a:t>, delle </a:t>
            </a:r>
            <a:r>
              <a:rPr lang="it-IT" i="1"/>
              <a:t>applicazioni software </a:t>
            </a:r>
            <a:r>
              <a:rPr lang="it-IT"/>
              <a:t>o dei </a:t>
            </a:r>
            <a:r>
              <a:rPr lang="it-IT" i="1"/>
              <a:t>dispositivi</a:t>
            </a:r>
            <a:r>
              <a:rPr lang="it-IT"/>
              <a:t>. Il </a:t>
            </a:r>
            <a:r>
              <a:rPr lang="it-IT" b="1"/>
              <a:t>file di log </a:t>
            </a:r>
            <a:r>
              <a:rPr lang="it-IT"/>
              <a:t>documenta automaticamente tutto ciò che avviene nei sistemi, inclusi: </a:t>
            </a:r>
            <a:r>
              <a:rPr lang="it-IT" i="1"/>
              <a:t>messaggi, segnalazioni di errori, attacchi</a:t>
            </a:r>
            <a:r>
              <a:rPr lang="it-IT"/>
              <a:t> o </a:t>
            </a:r>
            <a:r>
              <a:rPr lang="it-IT" i="1"/>
              <a:t>eventi anomali</a:t>
            </a:r>
            <a:r>
              <a:rPr lang="it-IT"/>
              <a:t>. Fondamentali sono i </a:t>
            </a:r>
            <a:r>
              <a:rPr lang="it-IT" b="1" err="1"/>
              <a:t>timestamp</a:t>
            </a:r>
            <a:r>
              <a:rPr lang="it-IT"/>
              <a:t>, che aiutano i </a:t>
            </a:r>
            <a:r>
              <a:rPr lang="it-IT" i="1"/>
              <a:t>cyber security </a:t>
            </a:r>
            <a:r>
              <a:rPr lang="it-IT" i="1" err="1"/>
              <a:t>experts</a:t>
            </a:r>
            <a:r>
              <a:rPr lang="it-IT" i="1"/>
              <a:t> </a:t>
            </a:r>
            <a:r>
              <a:rPr lang="it-IT"/>
              <a:t>e gli </a:t>
            </a:r>
            <a:r>
              <a:rPr lang="it-IT" i="1"/>
              <a:t>sviluppatori</a:t>
            </a:r>
            <a:r>
              <a:rPr lang="it-IT"/>
              <a:t> a stabilire una linea temporale per identificare l’occorrenza di accadimento degli stessi.</a:t>
            </a:r>
            <a:endParaRPr lang="it-IT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330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C869C3B-5565-4AAC-86A8-9EB0AB1C6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72B55DD-2217-1EB8-B7B1-63CC06BF8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423" y="3807725"/>
            <a:ext cx="10909073" cy="14470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Conclusioni</a:t>
            </a:r>
          </a:p>
        </p:txBody>
      </p:sp>
      <p:pic>
        <p:nvPicPr>
          <p:cNvPr id="6" name="Graphic 5" descr="Segno di spunta">
            <a:extLst>
              <a:ext uri="{FF2B5EF4-FFF2-40B4-BE49-F238E27FC236}">
                <a16:creationId xmlns:a16="http://schemas.microsoft.com/office/drawing/2014/main" id="{909BDEB6-A344-95A0-AF93-8A4EE1E848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14657" y="771100"/>
            <a:ext cx="2750022" cy="2750022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1136EC-EC34-4D08-B5AB-8CE5870B1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52600" y="5415653"/>
            <a:ext cx="8686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064CBAAB-7956-4763-9F69-A3FDBF1AC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686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F44A6-0EB4-8676-098A-56C853909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Cosa abbiamo dedotto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DB88CC-A734-A774-3564-DEDB81F073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it-IT"/>
              <a:t>Dal dataset analizzato, sono emerse chiaramente come alcune </a:t>
            </a:r>
            <a:r>
              <a:rPr lang="it-IT" i="1"/>
              <a:t>forme di attacco (</a:t>
            </a:r>
            <a:r>
              <a:rPr lang="it-IT" b="1" i="1"/>
              <a:t>Malware, DDOS, </a:t>
            </a:r>
            <a:r>
              <a:rPr lang="it-IT" b="1" i="1" err="1"/>
              <a:t>Intrusion</a:t>
            </a:r>
            <a:r>
              <a:rPr lang="it-IT" i="1"/>
              <a:t>), </a:t>
            </a:r>
            <a:r>
              <a:rPr lang="it-IT"/>
              <a:t>siano il </a:t>
            </a:r>
            <a:r>
              <a:rPr lang="it-IT" i="1"/>
              <a:t>mezzo prediletto </a:t>
            </a:r>
            <a:r>
              <a:rPr lang="it-IT"/>
              <a:t>da parte degli </a:t>
            </a:r>
            <a:r>
              <a:rPr lang="it-IT" i="1"/>
              <a:t>attaccanti</a:t>
            </a:r>
            <a:r>
              <a:rPr lang="it-IT"/>
              <a:t> per eseguire </a:t>
            </a:r>
            <a:r>
              <a:rPr lang="it-IT" i="1"/>
              <a:t>azioni malevole</a:t>
            </a:r>
            <a:r>
              <a:rPr lang="it-IT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/>
              <a:t>Risulta altresì chiaro come dispositivi </a:t>
            </a:r>
            <a:r>
              <a:rPr lang="it-IT" u="sng"/>
              <a:t>meno recenti </a:t>
            </a:r>
            <a:r>
              <a:rPr lang="it-IT"/>
              <a:t>siano maggiormente </a:t>
            </a:r>
            <a:r>
              <a:rPr lang="it-IT" i="1"/>
              <a:t>vulnerabili</a:t>
            </a:r>
            <a:r>
              <a:rPr lang="it-IT"/>
              <a:t> a varie forme di </a:t>
            </a:r>
            <a:r>
              <a:rPr lang="it-IT" i="1"/>
              <a:t>attacco</a:t>
            </a:r>
            <a:r>
              <a:rPr lang="it-IT"/>
              <a:t>, formalmente ridotte con l’avvento di </a:t>
            </a:r>
            <a:r>
              <a:rPr lang="it-IT" b="1"/>
              <a:t>nuove tecnologie</a:t>
            </a:r>
            <a:r>
              <a:rPr lang="it-IT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/>
              <a:t>Nel corso degli anni, gli </a:t>
            </a:r>
            <a:r>
              <a:rPr lang="it-IT" b="1"/>
              <a:t>attacchi </a:t>
            </a:r>
            <a:r>
              <a:rPr lang="it-IT"/>
              <a:t>sono ancora </a:t>
            </a:r>
            <a:r>
              <a:rPr lang="it-IT" u="sng"/>
              <a:t>largamente</a:t>
            </a:r>
            <a:r>
              <a:rPr lang="it-IT"/>
              <a:t> diffusi, segno che le misure adottate </a:t>
            </a:r>
            <a:r>
              <a:rPr lang="it-IT" u="sng"/>
              <a:t>non</a:t>
            </a:r>
            <a:r>
              <a:rPr lang="it-IT"/>
              <a:t> sono completamente efficaci.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/>
              <a:t>La </a:t>
            </a:r>
            <a:r>
              <a:rPr lang="it-IT" b="1"/>
              <a:t>sicurezza informatica</a:t>
            </a:r>
            <a:r>
              <a:rPr lang="it-IT"/>
              <a:t>, così come </a:t>
            </a:r>
            <a:r>
              <a:rPr lang="it-IT" b="1"/>
              <a:t>l’abilità degli attaccanti</a:t>
            </a:r>
            <a:r>
              <a:rPr lang="it-IT"/>
              <a:t>, è in continua evoluzione. Bisogna continuamente informarsi e svolgere </a:t>
            </a:r>
            <a:r>
              <a:rPr lang="it-IT" i="1"/>
              <a:t>attività di ricerca </a:t>
            </a:r>
            <a:r>
              <a:rPr lang="it-IT"/>
              <a:t>per evitare azioni malevole, che possono causare </a:t>
            </a:r>
            <a:r>
              <a:rPr lang="it-IT" i="1"/>
              <a:t>danni ingenti</a:t>
            </a:r>
            <a:r>
              <a:rPr lang="it-IT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483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18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B601567C-4815-45C4-A8C8-DEF236232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A53A2BF-956B-353D-FB56-82749F22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963" y="758826"/>
            <a:ext cx="10058400" cy="40623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9600">
                <a:solidFill>
                  <a:schemeClr val="tx1">
                    <a:lumMod val="85000"/>
                    <a:lumOff val="15000"/>
                  </a:schemeClr>
                </a:solidFill>
              </a:rPr>
              <a:t>Grazie dell’attenzione!</a:t>
            </a:r>
          </a:p>
        </p:txBody>
      </p:sp>
      <p:cxnSp>
        <p:nvCxnSpPr>
          <p:cNvPr id="20" name="Straight Connector 12">
            <a:extLst>
              <a:ext uri="{FF2B5EF4-FFF2-40B4-BE49-F238E27FC236}">
                <a16:creationId xmlns:a16="http://schemas.microsoft.com/office/drawing/2014/main" id="{9D2BBCA2-F039-47DF-B36F-39D7E7CC0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31458" y="5063468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4">
            <a:extLst>
              <a:ext uri="{FF2B5EF4-FFF2-40B4-BE49-F238E27FC236}">
                <a16:creationId xmlns:a16="http://schemas.microsoft.com/office/drawing/2014/main" id="{277711D3-2534-4918-8661-020829D71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30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AF6724-59E1-D4CE-7871-786BE5DD0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Cosa tratteremo?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1E14F896-5CF4-1EB1-3967-3EC5DDD616C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80" y="210820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2605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0" name="Rectangle 169">
            <a:extLst>
              <a:ext uri="{FF2B5EF4-FFF2-40B4-BE49-F238E27FC236}">
                <a16:creationId xmlns:a16="http://schemas.microsoft.com/office/drawing/2014/main" id="{88F0A37D-2337-4AAF-98B0-7E4E9B98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DFD59-4281-90FF-ED0F-F3AABBCE7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/>
              <a:t>Cosa </a:t>
            </a:r>
            <a:r>
              <a:rPr lang="en-GB" err="1"/>
              <a:t>contiene</a:t>
            </a:r>
            <a:r>
              <a:rPr lang="en-GB"/>
              <a:t> il dataset?</a:t>
            </a:r>
            <a:endParaRPr lang="en-US"/>
          </a:p>
        </p:txBody>
      </p: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F15CCCF0-E573-463A-9760-1FDC0B2CF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>
            <a:extLst>
              <a:ext uri="{FF2B5EF4-FFF2-40B4-BE49-F238E27FC236}">
                <a16:creationId xmlns:a16="http://schemas.microsoft.com/office/drawing/2014/main" id="{F7234D70-FB65-4E99-985E-64D219674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7FD69-24D5-7DBE-A709-1EE17A7C01C2}"/>
              </a:ext>
            </a:extLst>
          </p:cNvPr>
          <p:cNvSpPr>
            <a:spLocks/>
          </p:cNvSpPr>
          <p:nvPr/>
        </p:nvSpPr>
        <p:spPr>
          <a:xfrm>
            <a:off x="1443195" y="2151257"/>
            <a:ext cx="3231085" cy="3680595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pPr defTabSz="795528">
              <a:spcAft>
                <a:spcPts val="600"/>
              </a:spcAft>
            </a:pPr>
            <a:br>
              <a:rPr lang="en-GB" sz="957" kern="1200">
                <a:solidFill>
                  <a:srgbClr val="3C4043"/>
                </a:solidFill>
                <a:latin typeface="+mn-lt"/>
                <a:ea typeface="+mn-lt"/>
                <a:cs typeface="+mn-lt"/>
              </a:rPr>
            </a:br>
            <a:endParaRPr lang="en-GB" sz="1100">
              <a:solidFill>
                <a:srgbClr val="3C4043"/>
              </a:solidFill>
            </a:endParaRPr>
          </a:p>
        </p:txBody>
      </p:sp>
      <p:graphicFrame>
        <p:nvGraphicFramePr>
          <p:cNvPr id="9" name="CasellaDiTesto 6">
            <a:extLst>
              <a:ext uri="{FF2B5EF4-FFF2-40B4-BE49-F238E27FC236}">
                <a16:creationId xmlns:a16="http://schemas.microsoft.com/office/drawing/2014/main" id="{8DAEBA33-6253-BEAC-8CA4-4E2724E6D7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1779681"/>
              </p:ext>
            </p:extLst>
          </p:nvPr>
        </p:nvGraphicFramePr>
        <p:xfrm>
          <a:off x="6097108" y="2861938"/>
          <a:ext cx="5179482" cy="2259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9" name="CasellaDiTesto 6">
            <a:extLst>
              <a:ext uri="{FF2B5EF4-FFF2-40B4-BE49-F238E27FC236}">
                <a16:creationId xmlns:a16="http://schemas.microsoft.com/office/drawing/2014/main" id="{E93347DA-FDE3-EFE3-DAA0-DE45D506A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4366874"/>
              </p:ext>
            </p:extLst>
          </p:nvPr>
        </p:nvGraphicFramePr>
        <p:xfrm>
          <a:off x="935327" y="3036667"/>
          <a:ext cx="4518491" cy="2484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09" name="TextBox 1108">
            <a:extLst>
              <a:ext uri="{FF2B5EF4-FFF2-40B4-BE49-F238E27FC236}">
                <a16:creationId xmlns:a16="http://schemas.microsoft.com/office/drawing/2014/main" id="{F38E0D8F-3C3F-EC1A-80E4-65E79364B1F2}"/>
              </a:ext>
            </a:extLst>
          </p:cNvPr>
          <p:cNvSpPr txBox="1"/>
          <p:nvPr/>
        </p:nvSpPr>
        <p:spPr>
          <a:xfrm>
            <a:off x="1558636" y="2493817"/>
            <a:ext cx="344054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rgbClr val="00B0F0"/>
                </a:solidFill>
              </a:rPr>
              <a:t>INFORMAZIONI DI RETE</a:t>
            </a:r>
          </a:p>
        </p:txBody>
      </p:sp>
      <p:sp>
        <p:nvSpPr>
          <p:cNvPr id="1110" name="TextBox 1109">
            <a:extLst>
              <a:ext uri="{FF2B5EF4-FFF2-40B4-BE49-F238E27FC236}">
                <a16:creationId xmlns:a16="http://schemas.microsoft.com/office/drawing/2014/main" id="{732361AD-BC20-1323-1514-16D1C71EC427}"/>
              </a:ext>
            </a:extLst>
          </p:cNvPr>
          <p:cNvSpPr txBox="1"/>
          <p:nvPr/>
        </p:nvSpPr>
        <p:spPr>
          <a:xfrm>
            <a:off x="6655956" y="2493817"/>
            <a:ext cx="405822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chemeClr val="accent5"/>
                </a:solidFill>
              </a:rPr>
              <a:t>INFORMAZIONI DI SICUREZZA</a:t>
            </a:r>
          </a:p>
        </p:txBody>
      </p:sp>
    </p:spTree>
    <p:extLst>
      <p:ext uri="{BB962C8B-B14F-4D97-AF65-F5344CB8AC3E}">
        <p14:creationId xmlns:p14="http://schemas.microsoft.com/office/powerpoint/2010/main" val="311797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F5E8A-6E98-6213-8FE5-E31A6D7A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923" y="269575"/>
            <a:ext cx="10794858" cy="1442244"/>
          </a:xfrm>
        </p:spPr>
        <p:txBody>
          <a:bodyPr/>
          <a:lstStyle/>
          <a:p>
            <a:pPr algn="ctr"/>
            <a:r>
              <a:rPr lang="en-GB" sz="4000" err="1"/>
              <a:t>Diamo</a:t>
            </a:r>
            <a:r>
              <a:rPr lang="en-GB" sz="4000"/>
              <a:t> </a:t>
            </a:r>
            <a:r>
              <a:rPr lang="en-GB" sz="4000" err="1"/>
              <a:t>un'occhiata</a:t>
            </a:r>
            <a:r>
              <a:rPr lang="en-GB" sz="4000"/>
              <a:t> ad </a:t>
            </a:r>
            <a:r>
              <a:rPr lang="en-GB" sz="4000" err="1"/>
              <a:t>una</a:t>
            </a:r>
            <a:r>
              <a:rPr lang="en-GB" sz="4000"/>
              <a:t> </a:t>
            </a:r>
            <a:r>
              <a:rPr lang="en-GB" sz="4000" err="1"/>
              <a:t>porzione</a:t>
            </a:r>
            <a:r>
              <a:rPr lang="en-GB" sz="4000"/>
              <a:t> del dataset</a:t>
            </a:r>
            <a:endParaRPr lang="en-US" sz="4000"/>
          </a:p>
        </p:txBody>
      </p:sp>
      <p:pic>
        <p:nvPicPr>
          <p:cNvPr id="11" name="Picture 10" descr="A table of data with numbers&#10;&#10;Description automatically generated">
            <a:extLst>
              <a:ext uri="{FF2B5EF4-FFF2-40B4-BE49-F238E27FC236}">
                <a16:creationId xmlns:a16="http://schemas.microsoft.com/office/drawing/2014/main" id="{944A0420-133D-E7B6-A4EF-A11B9C3D0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5" y="2110829"/>
            <a:ext cx="8794927" cy="376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1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EE1530B0-6F96-46C0-8B3E-3215CB75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754910CF-1B56-45D3-960A-E89F7B3B9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6919D53-4450-05C3-5864-3D262BE6F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it-IT" sz="3600">
                <a:solidFill>
                  <a:schemeClr val="bg1"/>
                </a:solidFill>
              </a:rPr>
              <a:t>Le nostre analisi</a:t>
            </a:r>
          </a:p>
        </p:txBody>
      </p:sp>
      <p:graphicFrame>
        <p:nvGraphicFramePr>
          <p:cNvPr id="17" name="Segnaposto contenuto 2">
            <a:extLst>
              <a:ext uri="{FF2B5EF4-FFF2-40B4-BE49-F238E27FC236}">
                <a16:creationId xmlns:a16="http://schemas.microsoft.com/office/drawing/2014/main" id="{43BEF751-A04F-F467-3A7D-02B7E93FF4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8791530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989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2B1F02D-623E-C630-0CD1-752A3516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2582"/>
            <a:ext cx="5921921" cy="51262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8800"/>
              <a:t>1-Analisi descrittiva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50021" y="1595483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57AB858-DFFB-6EE2-24E2-0EED6F45308F}"/>
              </a:ext>
            </a:extLst>
          </p:cNvPr>
          <p:cNvSpPr txBox="1"/>
          <p:nvPr/>
        </p:nvSpPr>
        <p:spPr>
          <a:xfrm>
            <a:off x="7534654" y="621697"/>
            <a:ext cx="3621025" cy="514797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>
              <a:spcAft>
                <a:spcPts val="600"/>
              </a:spcAft>
              <a:buFont typeface="Calibri" panose="020F0502020204030204" pitchFamily="34" charset="0"/>
            </a:pPr>
            <a:r>
              <a:rPr lang="en-US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Interpretazione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del dataset per </a:t>
            </a:r>
            <a:r>
              <a:rPr lang="en-US" err="1">
                <a:solidFill>
                  <a:schemeClr val="tx1">
                    <a:lumMod val="75000"/>
                    <a:lumOff val="25000"/>
                  </a:schemeClr>
                </a:solidFill>
              </a:rPr>
              <a:t>identificare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modelli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relazioni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 significative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err="1">
                <a:solidFill>
                  <a:schemeClr val="tx1">
                    <a:lumMod val="75000"/>
                    <a:lumOff val="25000"/>
                  </a:schemeClr>
                </a:solidFill>
              </a:rPr>
              <a:t>nonché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per </a:t>
            </a:r>
            <a:r>
              <a:rPr lang="en-US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descrivere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le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caratteristiche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principali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dei</a:t>
            </a:r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err="1">
                <a:solidFill>
                  <a:schemeClr val="tx1">
                    <a:lumMod val="75000"/>
                    <a:lumOff val="25000"/>
                  </a:schemeClr>
                </a:solidFill>
              </a:rPr>
              <a:t>dati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E907E6-DC1F-49A9-A946-CEB2CB330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48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7943773-F8F2-A917-B564-8ED5BDF1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>
            <a:normAutofit/>
          </a:bodyPr>
          <a:lstStyle/>
          <a:p>
            <a:r>
              <a:rPr lang="it-IT" sz="4000" b="1">
                <a:solidFill>
                  <a:srgbClr val="FFFFFF"/>
                </a:solidFill>
              </a:rPr>
              <a:t>Attacchi nel tempo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2CE23D-399B-2F42-C22E-D7BD1B27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52" y="2799654"/>
            <a:ext cx="3005462" cy="3189665"/>
          </a:xfrm>
        </p:spPr>
        <p:txBody>
          <a:bodyPr vert="horz" lIns="0" tIns="45720" rIns="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sz="1500">
                <a:solidFill>
                  <a:srgbClr val="FFFFFF"/>
                </a:solidFill>
              </a:rPr>
              <a:t>Se si analizza la </a:t>
            </a:r>
            <a:r>
              <a:rPr lang="it-IT" sz="1500" i="1">
                <a:solidFill>
                  <a:srgbClr val="FFFFFF"/>
                </a:solidFill>
                <a:ea typeface="+mn-lt"/>
                <a:cs typeface="+mn-lt"/>
              </a:rPr>
              <a:t>distribuzione degli attacchi nel tempo </a:t>
            </a:r>
            <a:r>
              <a:rPr lang="it-IT" sz="1500">
                <a:solidFill>
                  <a:srgbClr val="FFFFFF"/>
                </a:solidFill>
                <a:ea typeface="+mn-lt"/>
                <a:cs typeface="+mn-lt"/>
              </a:rPr>
              <a:t>per</a:t>
            </a:r>
            <a:r>
              <a:rPr lang="it-IT" sz="1500">
                <a:solidFill>
                  <a:srgbClr val="FFFFFF"/>
                </a:solidFill>
              </a:rPr>
              <a:t> identificare i periodi di maggiore attività, si nota come il numero di attacchi si aggiri in un intervallo compreso tra </a:t>
            </a:r>
            <a:r>
              <a:rPr lang="it-IT" sz="1500" b="1">
                <a:solidFill>
                  <a:srgbClr val="FFFFFF"/>
                </a:solidFill>
              </a:rPr>
              <a:t>15 </a:t>
            </a:r>
            <a:r>
              <a:rPr lang="it-IT" sz="1500">
                <a:solidFill>
                  <a:srgbClr val="FFFFFF"/>
                </a:solidFill>
              </a:rPr>
              <a:t>e </a:t>
            </a:r>
            <a:r>
              <a:rPr lang="it-IT" sz="1500" b="1">
                <a:solidFill>
                  <a:srgbClr val="FFFFFF"/>
                </a:solidFill>
              </a:rPr>
              <a:t>50</a:t>
            </a:r>
            <a:r>
              <a:rPr lang="it-IT" sz="15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sz="1500">
                <a:solidFill>
                  <a:srgbClr val="FFFFFF"/>
                </a:solidFill>
              </a:rPr>
              <a:t>È altresì evidente come ci sia un picco nell’anno </a:t>
            </a:r>
            <a:r>
              <a:rPr lang="it-IT" sz="1500" b="1">
                <a:solidFill>
                  <a:srgbClr val="FFFFFF"/>
                </a:solidFill>
              </a:rPr>
              <a:t>2022</a:t>
            </a:r>
            <a:r>
              <a:rPr lang="it-IT" sz="1500">
                <a:solidFill>
                  <a:srgbClr val="FFFFFF"/>
                </a:solidFill>
              </a:rPr>
              <a:t>, sinonimo di un possibile attacco (</a:t>
            </a:r>
            <a:r>
              <a:rPr lang="it-IT" sz="1500" b="1" err="1">
                <a:solidFill>
                  <a:srgbClr val="FFFFFF"/>
                </a:solidFill>
              </a:rPr>
              <a:t>DDoS</a:t>
            </a:r>
            <a:r>
              <a:rPr lang="it-IT" sz="1500">
                <a:solidFill>
                  <a:srgbClr val="FFFFFF"/>
                </a:solidFill>
              </a:rPr>
              <a:t>)  o della scoperta di una vulnerabilità sconosciuta alla vittima (</a:t>
            </a:r>
            <a:r>
              <a:rPr lang="it-IT" sz="1500" b="1">
                <a:solidFill>
                  <a:srgbClr val="FFFFFF"/>
                </a:solidFill>
              </a:rPr>
              <a:t>Zero Day</a:t>
            </a:r>
            <a:r>
              <a:rPr lang="it-IT" sz="1500">
                <a:solidFill>
                  <a:srgbClr val="FFFFFF"/>
                </a:solidFill>
              </a:rPr>
              <a:t>).</a:t>
            </a:r>
          </a:p>
        </p:txBody>
      </p:sp>
      <p:pic>
        <p:nvPicPr>
          <p:cNvPr id="5" name="Immagine 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616FC668-30B6-6F37-907A-F4C5EBAB5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449" y="1386906"/>
            <a:ext cx="7425799" cy="408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0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7943773-F8F2-A917-B564-8ED5BDF1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Gravità e relazione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2CE23D-399B-2F42-C22E-D7BD1B27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622" y="2799654"/>
            <a:ext cx="3596287" cy="39406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spc="200">
                <a:solidFill>
                  <a:srgbClr val="FFFFFF"/>
                </a:solidFill>
              </a:rPr>
              <a:t>La </a:t>
            </a:r>
            <a:r>
              <a:rPr lang="en-US" sz="1400" spc="200" err="1">
                <a:solidFill>
                  <a:srgbClr val="FFFFFF"/>
                </a:solidFill>
              </a:rPr>
              <a:t>valutazione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della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relazione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fra</a:t>
            </a:r>
            <a:r>
              <a:rPr lang="en-US" sz="1400" spc="200">
                <a:solidFill>
                  <a:srgbClr val="FFFFFF"/>
                </a:solidFill>
              </a:rPr>
              <a:t> la </a:t>
            </a:r>
            <a:r>
              <a:rPr lang="en-US" sz="1400" spc="200" err="1">
                <a:solidFill>
                  <a:srgbClr val="FFFFFF"/>
                </a:solidFill>
              </a:rPr>
              <a:t>gravità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degli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attacchi</a:t>
            </a:r>
            <a:r>
              <a:rPr lang="en-US" sz="1400" spc="200">
                <a:solidFill>
                  <a:srgbClr val="FFFFFF"/>
                </a:solidFill>
              </a:rPr>
              <a:t> e le </a:t>
            </a:r>
            <a:r>
              <a:rPr lang="en-US" sz="1400" spc="200" err="1">
                <a:solidFill>
                  <a:srgbClr val="FFFFFF"/>
                </a:solidFill>
              </a:rPr>
              <a:t>azioni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intraprese</a:t>
            </a:r>
            <a:r>
              <a:rPr lang="en-US" sz="1400" spc="200">
                <a:solidFill>
                  <a:srgbClr val="FFFFFF"/>
                </a:solidFill>
              </a:rPr>
              <a:t> ci </a:t>
            </a:r>
            <a:r>
              <a:rPr lang="en-US" sz="1400" spc="200" err="1">
                <a:solidFill>
                  <a:srgbClr val="FFFFFF"/>
                </a:solidFill>
              </a:rPr>
              <a:t>consente</a:t>
            </a:r>
            <a:r>
              <a:rPr lang="en-US" sz="1400" spc="200">
                <a:solidFill>
                  <a:srgbClr val="FFFFFF"/>
                </a:solidFill>
              </a:rPr>
              <a:t> di </a:t>
            </a:r>
            <a:r>
              <a:rPr lang="en-US" sz="1400" spc="200" err="1">
                <a:solidFill>
                  <a:srgbClr val="FFFFFF"/>
                </a:solidFill>
              </a:rPr>
              <a:t>mostrare</a:t>
            </a:r>
            <a:r>
              <a:rPr lang="en-US" sz="1400" spc="200">
                <a:solidFill>
                  <a:srgbClr val="FFFFFF"/>
                </a:solidFill>
              </a:rPr>
              <a:t> come ci </a:t>
            </a:r>
            <a:r>
              <a:rPr lang="en-US" sz="1400" spc="200" err="1">
                <a:solidFill>
                  <a:srgbClr val="FFFFFF"/>
                </a:solidFill>
              </a:rPr>
              <a:t>sia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una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sorta</a:t>
            </a:r>
            <a:r>
              <a:rPr lang="en-US" sz="1400" spc="200">
                <a:solidFill>
                  <a:srgbClr val="FFFFFF"/>
                </a:solidFill>
              </a:rPr>
              <a:t> di </a:t>
            </a:r>
            <a:r>
              <a:rPr lang="en-US" sz="1400" spc="200" err="1">
                <a:solidFill>
                  <a:srgbClr val="FFFFFF"/>
                </a:solidFill>
              </a:rPr>
              <a:t>supremazia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nella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colonna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b="1" spc="200">
                <a:solidFill>
                  <a:srgbClr val="FFFFFF"/>
                </a:solidFill>
              </a:rPr>
              <a:t>Blocked</a:t>
            </a:r>
            <a:r>
              <a:rPr lang="en-US" sz="1400" spc="2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spc="200" err="1">
                <a:solidFill>
                  <a:srgbClr val="FFFFFF"/>
                </a:solidFill>
              </a:rPr>
              <a:t>Ciò</a:t>
            </a:r>
            <a:r>
              <a:rPr lang="en-US" sz="1400" spc="200">
                <a:solidFill>
                  <a:srgbClr val="FFFFFF"/>
                </a:solidFill>
              </a:rPr>
              <a:t> pone in </a:t>
            </a:r>
            <a:r>
              <a:rPr lang="en-US" sz="1400" spc="200" err="1">
                <a:solidFill>
                  <a:srgbClr val="FFFFFF"/>
                </a:solidFill>
              </a:rPr>
              <a:t>evidenza</a:t>
            </a:r>
            <a:r>
              <a:rPr lang="en-US" sz="1400" spc="200">
                <a:solidFill>
                  <a:srgbClr val="FFFFFF"/>
                </a:solidFill>
              </a:rPr>
              <a:t> il </a:t>
            </a:r>
            <a:r>
              <a:rPr lang="en-US" sz="1400" spc="200" err="1">
                <a:solidFill>
                  <a:srgbClr val="FFFFFF"/>
                </a:solidFill>
              </a:rPr>
              <a:t>fatto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che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si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preferisca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b="1" spc="200" err="1">
                <a:solidFill>
                  <a:srgbClr val="FFFFFF"/>
                </a:solidFill>
              </a:rPr>
              <a:t>bloccare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gli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attacchi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piuttosto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che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b="1" spc="200" err="1">
                <a:solidFill>
                  <a:srgbClr val="FFFFFF"/>
                </a:solidFill>
              </a:rPr>
              <a:t>registrarli</a:t>
            </a:r>
            <a:r>
              <a:rPr lang="en-US" sz="1400" spc="200">
                <a:solidFill>
                  <a:srgbClr val="FFFFFF"/>
                </a:solidFill>
              </a:rPr>
              <a:t> o </a:t>
            </a:r>
            <a:r>
              <a:rPr lang="en-US" sz="1400" b="1" spc="200" err="1">
                <a:solidFill>
                  <a:srgbClr val="FFFFFF"/>
                </a:solidFill>
              </a:rPr>
              <a:t>ignorarli</a:t>
            </a:r>
            <a:r>
              <a:rPr lang="en-US" sz="1400" spc="200">
                <a:solidFill>
                  <a:srgbClr val="FFFFFF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spc="200">
                <a:solidFill>
                  <a:srgbClr val="FFFFFF"/>
                </a:solidFill>
              </a:rPr>
              <a:t>Questa </a:t>
            </a:r>
            <a:r>
              <a:rPr lang="en-US" sz="1400" spc="200" err="1">
                <a:solidFill>
                  <a:srgbClr val="FFFFFF"/>
                </a:solidFill>
              </a:rPr>
              <a:t>scelta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garantisce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una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interruzione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b="1" spc="200" err="1">
                <a:solidFill>
                  <a:srgbClr val="FFFFFF"/>
                </a:solidFill>
              </a:rPr>
              <a:t>immediata</a:t>
            </a:r>
            <a:r>
              <a:rPr lang="en-US" sz="1400" b="1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dell’attacco</a:t>
            </a:r>
            <a:r>
              <a:rPr lang="en-US" sz="1400" spc="200">
                <a:solidFill>
                  <a:srgbClr val="FFFFFF"/>
                </a:solidFill>
              </a:rPr>
              <a:t> per </a:t>
            </a:r>
            <a:r>
              <a:rPr lang="en-US" sz="1400" spc="200" err="1">
                <a:solidFill>
                  <a:srgbClr val="FFFFFF"/>
                </a:solidFill>
              </a:rPr>
              <a:t>ridurre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b="1" spc="200" err="1">
                <a:solidFill>
                  <a:srgbClr val="FFFFFF"/>
                </a:solidFill>
              </a:rPr>
              <a:t>rischi</a:t>
            </a:r>
            <a:r>
              <a:rPr lang="en-US" sz="1400" spc="200">
                <a:solidFill>
                  <a:srgbClr val="FFFFFF"/>
                </a:solidFill>
              </a:rPr>
              <a:t> e </a:t>
            </a:r>
            <a:r>
              <a:rPr lang="en-US" sz="1400" b="1" spc="200" err="1">
                <a:solidFill>
                  <a:srgbClr val="FFFFFF"/>
                </a:solidFill>
              </a:rPr>
              <a:t>proteggere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i</a:t>
            </a:r>
            <a:r>
              <a:rPr lang="en-US" sz="1400" spc="200">
                <a:solidFill>
                  <a:srgbClr val="FFFFFF"/>
                </a:solidFill>
              </a:rPr>
              <a:t> </a:t>
            </a:r>
            <a:r>
              <a:rPr lang="en-US" sz="1400" spc="200" err="1">
                <a:solidFill>
                  <a:srgbClr val="FFFFFF"/>
                </a:solidFill>
              </a:rPr>
              <a:t>sistemi</a:t>
            </a:r>
            <a:r>
              <a:rPr lang="en-US" sz="1400" spc="200">
                <a:solidFill>
                  <a:srgbClr val="FFFFFF"/>
                </a:solidFill>
              </a:rPr>
              <a:t>.</a:t>
            </a:r>
          </a:p>
        </p:txBody>
      </p:sp>
      <p:pic>
        <p:nvPicPr>
          <p:cNvPr id="5" name="Immagine 4" descr="Immagine che contiene testo, schermata, Policromia, Rettangolo&#10;&#10;Descrizione generata automaticamente">
            <a:extLst>
              <a:ext uri="{FF2B5EF4-FFF2-40B4-BE49-F238E27FC236}">
                <a16:creationId xmlns:a16="http://schemas.microsoft.com/office/drawing/2014/main" id="{79B02733-2288-840F-FBDA-4677F7D7E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17" y="1627508"/>
            <a:ext cx="6798082" cy="360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516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Avenir Next LT Pro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venir Next LT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RetrospectVTI</vt:lpstr>
      <vt:lpstr>Analisi di attacchi di cyber security</vt:lpstr>
      <vt:lpstr>Introduzione</vt:lpstr>
      <vt:lpstr>Cosa tratteremo?</vt:lpstr>
      <vt:lpstr>Cosa contiene il dataset?</vt:lpstr>
      <vt:lpstr>Diamo un'occhiata ad una porzione del dataset</vt:lpstr>
      <vt:lpstr>Le nostre analisi</vt:lpstr>
      <vt:lpstr>1-Analisi descrittiva</vt:lpstr>
      <vt:lpstr>Attacchi nel tempo</vt:lpstr>
      <vt:lpstr>Gravità e relazione</vt:lpstr>
      <vt:lpstr>2-Analisi di rete</vt:lpstr>
      <vt:lpstr>Protocolli vettore</vt:lpstr>
      <vt:lpstr>Porte utilizzate e attaccate</vt:lpstr>
      <vt:lpstr>Geolocalizzazione degli attacchi</vt:lpstr>
      <vt:lpstr>3-Analisi di sicurezza</vt:lpstr>
      <vt:lpstr>Tipologie di attacco</vt:lpstr>
      <vt:lpstr>Anomaly score per tipo di traffico</vt:lpstr>
      <vt:lpstr>Lunghezza del pacchetto e punteggio di anomalia</vt:lpstr>
      <vt:lpstr>4-Analisi dei dispositivi</vt:lpstr>
      <vt:lpstr>Dispositivi coinvolti</vt:lpstr>
      <vt:lpstr>Conclusioni</vt:lpstr>
      <vt:lpstr>Cosa abbiamo dedotto</vt:lpstr>
      <vt:lpstr>Grazie dell’attenzione!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di attacchi alla cyber security: l’importanza della Log Analysis</dc:title>
  <dc:creator>Andrea Marchesini</dc:creator>
  <cp:revision>1</cp:revision>
  <dcterms:created xsi:type="dcterms:W3CDTF">2024-07-04T15:40:29Z</dcterms:created>
  <dcterms:modified xsi:type="dcterms:W3CDTF">2024-07-05T14:04:18Z</dcterms:modified>
</cp:coreProperties>
</file>